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2"/>
  </p:notesMasterIdLst>
  <p:sldIdLst>
    <p:sldId id="256" r:id="rId2"/>
    <p:sldId id="257" r:id="rId3"/>
    <p:sldId id="258" r:id="rId4"/>
    <p:sldId id="259" r:id="rId5"/>
    <p:sldId id="260" r:id="rId6"/>
    <p:sldId id="266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569" r:id="rId20"/>
    <p:sldId id="441" r:id="rId21"/>
    <p:sldId id="442" r:id="rId22"/>
    <p:sldId id="443" r:id="rId23"/>
    <p:sldId id="446" r:id="rId24"/>
    <p:sldId id="448" r:id="rId25"/>
    <p:sldId id="449" r:id="rId26"/>
    <p:sldId id="450" r:id="rId27"/>
    <p:sldId id="451" r:id="rId28"/>
    <p:sldId id="452" r:id="rId29"/>
    <p:sldId id="453" r:id="rId30"/>
    <p:sldId id="454" r:id="rId31"/>
    <p:sldId id="455" r:id="rId32"/>
    <p:sldId id="297" r:id="rId33"/>
    <p:sldId id="298" r:id="rId34"/>
    <p:sldId id="457" r:id="rId35"/>
    <p:sldId id="458" r:id="rId36"/>
    <p:sldId id="459" r:id="rId37"/>
    <p:sldId id="460" r:id="rId38"/>
    <p:sldId id="461" r:id="rId39"/>
    <p:sldId id="462" r:id="rId40"/>
    <p:sldId id="463" r:id="rId41"/>
    <p:sldId id="464" r:id="rId42"/>
    <p:sldId id="465" r:id="rId43"/>
    <p:sldId id="466" r:id="rId44"/>
    <p:sldId id="467" r:id="rId45"/>
    <p:sldId id="468" r:id="rId46"/>
    <p:sldId id="570" r:id="rId47"/>
    <p:sldId id="571" r:id="rId48"/>
    <p:sldId id="469" r:id="rId49"/>
    <p:sldId id="583" r:id="rId50"/>
    <p:sldId id="582" r:id="rId51"/>
    <p:sldId id="474" r:id="rId52"/>
    <p:sldId id="475" r:id="rId53"/>
    <p:sldId id="325" r:id="rId54"/>
    <p:sldId id="476" r:id="rId55"/>
    <p:sldId id="477" r:id="rId56"/>
    <p:sldId id="572" r:id="rId57"/>
    <p:sldId id="478" r:id="rId58"/>
    <p:sldId id="479" r:id="rId59"/>
    <p:sldId id="480" r:id="rId60"/>
    <p:sldId id="481" r:id="rId61"/>
    <p:sldId id="482" r:id="rId62"/>
    <p:sldId id="483" r:id="rId63"/>
    <p:sldId id="484" r:id="rId64"/>
    <p:sldId id="485" r:id="rId65"/>
    <p:sldId id="573" r:id="rId66"/>
    <p:sldId id="486" r:id="rId67"/>
    <p:sldId id="584" r:id="rId68"/>
    <p:sldId id="585" r:id="rId69"/>
    <p:sldId id="586" r:id="rId70"/>
    <p:sldId id="587" r:id="rId71"/>
    <p:sldId id="588" r:id="rId72"/>
    <p:sldId id="487" r:id="rId73"/>
    <p:sldId id="488" r:id="rId74"/>
    <p:sldId id="489" r:id="rId75"/>
    <p:sldId id="490" r:id="rId76"/>
    <p:sldId id="491" r:id="rId77"/>
    <p:sldId id="492" r:id="rId78"/>
    <p:sldId id="493" r:id="rId79"/>
    <p:sldId id="494" r:id="rId80"/>
    <p:sldId id="495" r:id="rId81"/>
    <p:sldId id="348" r:id="rId82"/>
    <p:sldId id="496" r:id="rId83"/>
    <p:sldId id="497" r:id="rId84"/>
    <p:sldId id="498" r:id="rId85"/>
    <p:sldId id="499" r:id="rId86"/>
    <p:sldId id="500" r:id="rId87"/>
    <p:sldId id="501" r:id="rId88"/>
    <p:sldId id="502" r:id="rId89"/>
    <p:sldId id="503" r:id="rId90"/>
    <p:sldId id="504" r:id="rId91"/>
    <p:sldId id="505" r:id="rId92"/>
    <p:sldId id="506" r:id="rId93"/>
    <p:sldId id="507" r:id="rId94"/>
    <p:sldId id="508" r:id="rId95"/>
    <p:sldId id="511" r:id="rId96"/>
    <p:sldId id="512" r:id="rId97"/>
    <p:sldId id="513" r:id="rId98"/>
    <p:sldId id="514" r:id="rId99"/>
    <p:sldId id="576" r:id="rId100"/>
    <p:sldId id="519" r:id="rId101"/>
    <p:sldId id="522" r:id="rId102"/>
    <p:sldId id="521" r:id="rId103"/>
    <p:sldId id="530" r:id="rId104"/>
    <p:sldId id="531" r:id="rId105"/>
    <p:sldId id="532" r:id="rId106"/>
    <p:sldId id="533" r:id="rId107"/>
    <p:sldId id="534" r:id="rId108"/>
    <p:sldId id="535" r:id="rId109"/>
    <p:sldId id="536" r:id="rId110"/>
    <p:sldId id="577" r:id="rId111"/>
    <p:sldId id="396" r:id="rId112"/>
    <p:sldId id="537" r:id="rId113"/>
    <p:sldId id="538" r:id="rId114"/>
    <p:sldId id="578" r:id="rId115"/>
    <p:sldId id="542" r:id="rId116"/>
    <p:sldId id="579" r:id="rId117"/>
    <p:sldId id="543" r:id="rId118"/>
    <p:sldId id="544" r:id="rId119"/>
    <p:sldId id="545" r:id="rId120"/>
    <p:sldId id="580" r:id="rId121"/>
    <p:sldId id="547" r:id="rId122"/>
    <p:sldId id="548" r:id="rId123"/>
    <p:sldId id="549" r:id="rId124"/>
    <p:sldId id="581" r:id="rId125"/>
    <p:sldId id="589" r:id="rId126"/>
    <p:sldId id="550" r:id="rId127"/>
    <p:sldId id="551" r:id="rId128"/>
    <p:sldId id="552" r:id="rId129"/>
    <p:sldId id="553" r:id="rId130"/>
    <p:sldId id="554" r:id="rId131"/>
    <p:sldId id="556" r:id="rId132"/>
    <p:sldId id="557" r:id="rId133"/>
    <p:sldId id="558" r:id="rId134"/>
    <p:sldId id="559" r:id="rId135"/>
    <p:sldId id="560" r:id="rId136"/>
    <p:sldId id="561" r:id="rId137"/>
    <p:sldId id="562" r:id="rId138"/>
    <p:sldId id="563" r:id="rId139"/>
    <p:sldId id="565" r:id="rId140"/>
    <p:sldId id="568" r:id="rId14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47" autoAdjust="0"/>
    <p:restoredTop sz="94660"/>
  </p:normalViewPr>
  <p:slideViewPr>
    <p:cSldViewPr snapToGrid="0">
      <p:cViewPr varScale="1">
        <p:scale>
          <a:sx n="45" d="100"/>
          <a:sy n="45" d="100"/>
        </p:scale>
        <p:origin x="53" y="10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aadbf41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aadbf412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aadbf412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1824325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3501730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971871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148151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378786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7752376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626190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4130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0124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9543596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1509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0750615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2AFB013B-4C53-A479-E66D-8C2465FF7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33827D10-7E64-E48D-4D66-F8040367A3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D3434F67-DFFD-2950-5E8E-296853D20E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1395576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1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176569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5646723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734086FA-1789-18BE-A4C7-FCBF7A0CF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3DB8900D-82F5-7590-B168-875BA400FA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413DD9C0-1D66-B043-10AB-27E3ED2345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55065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1247988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79CC677E-A168-C368-5E05-D47DA78B5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BCA053D0-82C2-3CEA-706E-00015EE4C0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CC416639-74DC-2401-82A9-8ACDB04C73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1155950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92206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2632898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2032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624181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43156AF7-E853-00F6-1C3F-1B2A5A5E4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4B291A38-2AF6-C32C-3C1F-179B237B6B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9A9A4C35-C0FD-C70E-54F5-C381C5E27C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276869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719429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4793799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516109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48D9ACEC-789D-7220-F90A-F2C5E04E9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3A09C350-1FD2-DF08-7607-9F0FA59685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0364786F-22AF-6256-E2C7-ABDB3162B4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1013171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92645D0E-A953-6A26-C8AB-7A4B1826D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9182C95F-481D-C634-64F0-BD440ECC97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1C53C8B9-0CE6-B26E-C68B-EA897489E9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244231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8401533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378783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0001796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8539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474275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8544168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215967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1153457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13272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6692323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266223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451558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873457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726355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5733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6067358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3575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2529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2163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81392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560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>
          <a:extLst>
            <a:ext uri="{FF2B5EF4-FFF2-40B4-BE49-F238E27FC236}">
              <a16:creationId xmlns:a16="http://schemas.microsoft.com/office/drawing/2014/main" id="{054D84B1-156B-3E9F-9DF5-852E48F64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>
            <a:extLst>
              <a:ext uri="{FF2B5EF4-FFF2-40B4-BE49-F238E27FC236}">
                <a16:creationId xmlns:a16="http://schemas.microsoft.com/office/drawing/2014/main" id="{7775AE50-D27F-AAA0-91CE-96D771E890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>
            <a:extLst>
              <a:ext uri="{FF2B5EF4-FFF2-40B4-BE49-F238E27FC236}">
                <a16:creationId xmlns:a16="http://schemas.microsoft.com/office/drawing/2014/main" id="{A6676CC1-E91B-D3A3-879F-F1EEC237A9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64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3798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0736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48583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1008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18758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52900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18238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01423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75157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788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37502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73415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38148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02937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9550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95816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15709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629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82714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01118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34327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832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4581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916928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B366389E-0EBF-1B07-C643-2E2133668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4C4605FB-F307-FC4D-144F-D2AFA5EA75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BF02EC7A-4B5A-03BC-A3D4-61260A0725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765975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150CC251-F938-0C19-8CEE-7993E3078E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ECEF49A6-FC36-F791-FE2D-D44D28ACFF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C213D65E-C860-3632-FF1A-0A46CE1203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373175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335152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11AFAF42-6172-2E7D-CF2E-60ABC031B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A049C64A-0FF5-9244-2CEE-DE420B28DC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A6047F3C-126D-B7AE-1A7A-2201FA9214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6016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C6ACC2C9-854F-D721-E9CF-A54D3FD1F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59A87BEB-0EAE-5AD3-4DC3-9FF1246B74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F5E7D9FD-E934-46E4-C951-895CE105D4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863195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54321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43018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240960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78187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21B150F9-DF34-9C64-FD99-9A10820CD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59DE04A5-3B9B-9F3D-E595-6055679548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93AC550C-2CFC-CDAF-ABB5-E7A8C3A1AE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746799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172107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89495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1174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57535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473899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046172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50696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325906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D273274C-44FE-F509-9896-870F6819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D1390631-F120-33F9-E5F6-D691D3FD22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B1335A7D-2E7C-8CC5-716B-D2E7C5AE6C4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837894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349024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FF1C429A-7C29-1F1E-BB18-5274D7942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11146B29-DBB4-36BC-4F11-0E1306F3A7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89F819BD-A625-2EFE-8043-0DC4EE783B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830056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51049C7E-3197-A84B-7AA1-A9367367F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16AC2C0E-B87A-D4C7-9F42-F0AC9EC303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656D845F-4E96-11B0-A707-8CC4626639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495896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C52CC763-1E55-E98B-E859-226647C2B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B84C8B8F-1DA5-92AC-AA1D-0B86B07E57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D2EB2F53-0D4E-F356-4FA8-35C65B3403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9503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33624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E3918C9C-1960-AF57-0760-91949F14D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F4005716-E101-6BFA-E206-FA69A36A95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937FD0C8-EF29-D186-09AD-8F84D9D710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233152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B9BE8DD5-1BB8-E0C6-5719-0AC91C6E7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1B78719A-412C-2FB4-7305-147E6FDD6D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BF5F2BA1-D2B1-72AB-E787-4358162B18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6664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08630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425091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484861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284715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383013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936350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875936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1454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6714325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154476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968435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357416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7864879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2339871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170158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418089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11356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1062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930840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277214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228453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569276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3038047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915766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082511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459576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1099740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34172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>
          <a:extLst>
            <a:ext uri="{FF2B5EF4-FFF2-40B4-BE49-F238E27FC236}">
              <a16:creationId xmlns:a16="http://schemas.microsoft.com/office/drawing/2014/main" id="{CE25370B-04CB-6BD2-3D91-120A1D2B2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>
            <a:extLst>
              <a:ext uri="{FF2B5EF4-FFF2-40B4-BE49-F238E27FC236}">
                <a16:creationId xmlns:a16="http://schemas.microsoft.com/office/drawing/2014/main" id="{271012EB-F3F8-40C9-2769-A041A1C7B8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1:notes">
            <a:extLst>
              <a:ext uri="{FF2B5EF4-FFF2-40B4-BE49-F238E27FC236}">
                <a16:creationId xmlns:a16="http://schemas.microsoft.com/office/drawing/2014/main" id="{9D3770D3-3206-DDC7-FFFE-64DDA77DD8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4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45408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Make a copy or download so you can edit for your chapter.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Please delete any slides for activities you did not complete.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5: List of at least 5 potential sponsors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97746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92: Present competition materials to non-adviser adults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078613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93: Article submitted to CO FBLA Today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0433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94: FBLA chapter featured on a form of media the chapter doesn’t run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681964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95: Adviser participation in District Grading Day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41361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96: Adviser is a member in a CTE organization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499094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97: FBLA connected lesson plan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081482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98: SLC award submission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25425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99: Colorado FBLA scholarship submission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249788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100: CBAM scholarship submission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819389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101: Awards received at 2025 SLC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159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6: Communication channel between officers and members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762915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0C5C2107-8425-9579-AF55-0DC0ECE5E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C1BFD992-DCCB-1708-4ADB-7526C462FC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102: Champion Chapter: CTE Celebration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1011063D-2572-ED07-D11B-2B1FD22EE5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458071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5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solidFill>
                  <a:schemeClr val="bg1"/>
                </a:solidFill>
              </a:rPr>
              <a:t>2025 – 2026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Peak Awards Submission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38" name="Google Shape;938;p15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solidFill>
                  <a:schemeClr val="bg1"/>
                </a:solidFill>
              </a:rPr>
              <a:t>National &amp; State Programs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>
                <a:solidFill>
                  <a:schemeClr val="bg1"/>
                </a:solidFill>
              </a:rPr>
              <a:t>Must be completed by the Peak Awards submission deadline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939" name="Google Shape;939;p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103: Connect 10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460776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104: Chapter member completes the BAA Contributor, Leader, and/or Advocate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084718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80E117CA-45C2-EE7B-3E0E-A2A9BAD20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79B030FD-994F-EF65-08A6-95B9404CE8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105: Chapter member completes the BAA Capstone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D5C2B0BD-1991-6AF0-467D-0810431EE9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547402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106: Entry to the #ENDALZ: SA Bound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95466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461651C1-E915-BA01-1D1A-67A7D31C1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FFE8BE90-8737-45A2-97CD-E8DBBF4EB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107: Chapter enrolls in Lead4Change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CF6BBC43-1369-AEF9-38B8-54D713D8D5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480534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108: Stock Market Game participation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544466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2800" dirty="0"/>
              <a:t>Task 109: Application to National FBLA scholarship</a:t>
            </a:r>
            <a:endParaRPr sz="36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146823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110: Participate in Knowledge Matters VBC or PFC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66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7: Chapter t-shirt design (must comply with brand guidelines)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641980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8D1C6D7F-9E80-D161-3D53-0352B4E25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F2675297-3C30-499C-9E5D-0761BE6242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111: Flyer to promote the BAAs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9D4CD0B3-E52A-5046-88B2-AA115ACAC7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808282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000" dirty="0"/>
              <a:t>Task 112: Attend National Fall Leadership Conference or Colorado Fall Leadership Conference</a:t>
            </a:r>
            <a:endParaRPr sz="3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493091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113: Invite middle school graduates to meeting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411596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114: Conduct a survey of your members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234164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623C2534-27A9-0394-D222-098235C0A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AC25E2A9-2538-C387-60ED-6A0A466674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115: Donate at least $50 to National Scholarship Fund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04C41056-0153-2362-EBC8-D9DF3FEAB7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467811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D8389BB2-AB21-7AB0-A231-BD374BE75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9CC352C0-19F2-F1C0-3913-0F3331893D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116: Participate in LifeSmarts Challenge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9A9746E6-FDAC-2F5B-5F88-F02206D1AE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479387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171: Attended 2025 NLC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431652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118: Attended 2025 SLC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163621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119: Recruit a judge or workshop presenter for the 2026 SLC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725372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120: Student participation in Job Shadow or Career Fair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8051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8: Informal meet-and-greet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504142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121: Other Chapter Professional Development activities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134952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122: Member applies to Colorado Selection Committee or as a State Officer Candidate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192495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123: End of Year Banquet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066034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124: Other Chapter Social Activities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083055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125: Collaboration with another CTSO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974826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126: Contribute to national charity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300916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127: Contribute to Colorado Relief Fund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199361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128: Contribute to Colorado Scholarship Fund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155141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129: Business sponsorship to CO FBLA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149785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130: Pin or T-shirt Design Contest entry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0458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9: Letter to invite guest speakers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470142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131: Champion Chapter – Champion + submission (from 2025)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964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10: Project plan for chapter recruitment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3690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11: Chapter budget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6795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12: First FBLA meeting of the year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0493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13: Printed FBLA calendar for each member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3561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>
          <a:extLst>
            <a:ext uri="{FF2B5EF4-FFF2-40B4-BE49-F238E27FC236}">
              <a16:creationId xmlns:a16="http://schemas.microsoft.com/office/drawing/2014/main" id="{2E49A04A-2ACA-2EB7-44EC-10B9AD5B0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>
            <a:extLst>
              <a:ext uri="{FF2B5EF4-FFF2-40B4-BE49-F238E27FC236}">
                <a16:creationId xmlns:a16="http://schemas.microsoft.com/office/drawing/2014/main" id="{0E434806-1E56-1A36-0575-376E224824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14: Proof of membership change</a:t>
            </a:r>
            <a:endParaRPr dirty="0"/>
          </a:p>
        </p:txBody>
      </p:sp>
      <p:sp>
        <p:nvSpPr>
          <p:cNvPr id="155" name="Google Shape;155;p23">
            <a:extLst>
              <a:ext uri="{FF2B5EF4-FFF2-40B4-BE49-F238E27FC236}">
                <a16:creationId xmlns:a16="http://schemas.microsoft.com/office/drawing/2014/main" id="{BDA0CB86-1524-1D6C-8DB0-FD96672F60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742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 Instructions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11176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Each item in the Peak Award scoresheet has a corresponding task number. Insert the documentation on each slide that corresponds with the scoresheet item.</a:t>
            </a:r>
            <a:endParaRPr dirty="0"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If not completing a particular item, the slide can be deleted. Instruction slides can also be deleted before submission.</a:t>
            </a:r>
            <a:endParaRPr dirty="0"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If additional slides are needed, duplicate the slide (making sure the task number in the heading stays the same).</a:t>
            </a:r>
            <a:endParaRPr dirty="0"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The background can be changed (adding color, etc.), but only the content will be graded.</a:t>
            </a:r>
            <a:endParaRPr dirty="0"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Submit the completed scoresheet and the slides using the online submission link. </a:t>
            </a:r>
            <a:r>
              <a:rPr lang="en-US" b="1" dirty="0"/>
              <a:t>Scoresheet must remain in Excel or Google Sheet format.</a:t>
            </a:r>
            <a:endParaRPr b="1" dirty="0"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Make sure sharing options are turned on if sharing via Google. Peak Awards that are not viewable cannot be graded.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15: Reward your top recruiter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8668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16: Chapter Bylaws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8890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17: Official FBLA Ceremony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052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18: FBLA creed recited at meeting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8127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19: Chapter social media plan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8037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20: Adviser is a CBAM Board member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939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21: Adviser is a National/Colorado FBLA Board Member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6675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22: Adviser is a board member from other CTE organization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8388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23: Chapter member is a Colorado State Officer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2115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24: Adviser attends Colorado FBLA Adviser  Q&amp;A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050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 descr="Image result for exampl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 descr="Image result for example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91808E-3C7D-29D9-5D62-A6913CAF9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76" y="160338"/>
            <a:ext cx="8147954" cy="6358231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25: Adviser attends 2025 CACTE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7392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26: Adviser attends 2025 CBAM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47628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27: Champion Chapter – Summer Starter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</a:t>
            </a:r>
            <a:endParaRPr dirty="0"/>
          </a:p>
        </p:txBody>
      </p:sp>
      <p:sp>
        <p:nvSpPr>
          <p:cNvPr id="347" name="Google Shape;347;p5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solidFill>
                  <a:schemeClr val="dk1"/>
                </a:solidFill>
              </a:rPr>
              <a:t>Membership Retention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>
                <a:solidFill>
                  <a:schemeClr val="dk1"/>
                </a:solidFill>
              </a:rPr>
              <a:t>Recommended to complete September 25 – November 5</a:t>
            </a:r>
            <a:endParaRPr dirty="0"/>
          </a:p>
        </p:txBody>
      </p:sp>
      <p:pic>
        <p:nvPicPr>
          <p:cNvPr id="348" name="Google Shape;348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28: Submit membership for 10 paid members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234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29: Create a Member of the Month program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15075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30: Plan a “buddy” activity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3794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31: Organize a special outing for FBLA members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512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32: Host an FBLA spirit day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4374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33: Guest speaker at chapter meeting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92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</a:t>
            </a:r>
            <a:endParaRPr dirty="0"/>
          </a:p>
        </p:txBody>
      </p:sp>
      <p:sp>
        <p:nvSpPr>
          <p:cNvPr id="111" name="Google Shape;111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Chapter Name Here</a:t>
            </a:r>
            <a:endParaRPr/>
          </a:p>
        </p:txBody>
      </p:sp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34: Send a letter to a sponsor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31325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35: Plan a community service event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1220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36: Meet with your officers to review POW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60914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37: Review the Competitive Events Guidelines &amp; create sign-up sheet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80057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38: 1-minute elevator speech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0953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39: Plan a chapter fundraiser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5098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3679DB3C-E064-7C06-7453-C3EC6C33F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28C11F42-94E9-26E0-5EB7-F3D1075C80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40: Set up a recruitment booth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AF13B438-477A-B563-7F98-B7A2202AAE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21372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9B46281E-E221-37A1-69F0-A85D34DB4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06D7802D-066B-296E-195D-51B05E0520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41: Actively use member point system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BB4B6CEC-8A59-7DA8-9CE8-0BBF36A28F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16033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42: Host an FBLA event for parents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89229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5602681A-8653-DE21-A494-689F35F1E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252EB954-789D-FDD3-BACD-E43CABB2F3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43: Participate in State Officer Financial Literacy social media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E65E6945-A1C0-E5A8-4450-D1952933BA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526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</a:t>
            </a:r>
            <a:endParaRPr dirty="0"/>
          </a:p>
        </p:txBody>
      </p:sp>
      <p:sp>
        <p:nvSpPr>
          <p:cNvPr id="118" name="Google Shape;118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solidFill>
                  <a:schemeClr val="dk1"/>
                </a:solidFill>
              </a:rPr>
              <a:t>Recruitment &amp; Chapter Kick Off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>
                <a:solidFill>
                  <a:schemeClr val="dk1"/>
                </a:solidFill>
              </a:rPr>
              <a:t>Recommended to complete August 1 – September 24</a:t>
            </a:r>
            <a:endParaRPr dirty="0"/>
          </a:p>
        </p:txBody>
      </p:sp>
      <p:pic>
        <p:nvPicPr>
          <p:cNvPr id="119" name="Google Shape;11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DA813903-2390-7DC5-2BD3-8D164037E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45E7B534-EBAE-9E19-B04A-441E24DB06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44: Active social media account following Colorado FBLA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7DC6C441-5C03-5A62-D223-7DE86FE358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15155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45: Other chapter Public Relations activities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51547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46: Champion Chapter – Shaping Success submission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909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A3F7"/>
        </a:solidFill>
        <a:effectLst/>
      </p:bgPr>
    </p:bg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8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</a:t>
            </a:r>
            <a:endParaRPr dirty="0"/>
          </a:p>
        </p:txBody>
      </p:sp>
      <p:sp>
        <p:nvSpPr>
          <p:cNvPr id="510" name="Google Shape;510;p8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solidFill>
                  <a:schemeClr val="dk1"/>
                </a:solidFill>
              </a:rPr>
              <a:t>Service &amp; Engagement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>
                <a:solidFill>
                  <a:schemeClr val="dk1"/>
                </a:solidFill>
              </a:rPr>
              <a:t>Recommended to complete November 6 – January 7</a:t>
            </a:r>
            <a:endParaRPr dirty="0"/>
          </a:p>
        </p:txBody>
      </p:sp>
      <p:pic>
        <p:nvPicPr>
          <p:cNvPr id="511" name="Google Shape;511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47: American Enterprise Day project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56381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48: Thank You cards to group of your choice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36324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2F22F645-B5D0-EAB9-FDFC-061EE83BE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00FDF131-E788-2D64-7D6B-552CE39240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49: Lead a community service event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9D35D0C0-B83E-7910-F063-EA6B88C166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68138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50: 10 hours of community service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29969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51: Tour a local business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89802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52: Host a competitive events study/prep event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451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1: Completed Program of Work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53: Participate in a critical needs drive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45049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54: Workshop about servant leadership to an FBLA middle school chapter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52888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55: Thank sponsors for their contributions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42903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56: Upload a resource developed for your chapter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72261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57: Student volunteer to assist chapter adviser with chapter management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76853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A4582D90-9D68-07B2-3AC7-396BCC730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4A6D10F2-C9E5-E5B6-BCF5-2F86162A3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58: Register a chapter Alzheimer’s Team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AD1D51CF-1FB9-41BE-5E7F-A3A4ED629A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15366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59: Submit to Service Sunday form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35815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BD17539B-AB94-C83B-21F6-6DADADC88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34D70CD0-E401-A396-3470-20789D3349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60: Submit a Service Sunday that aligns with themed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5322C905-69FA-4CDE-F134-37FB8C473F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04772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A60C1262-4865-A9CB-931A-B2ED71D91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8C72608E-2A96-C001-5793-10ED689327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61: Participate in a Fundraising Frenzy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E5BA621A-6B99-46AB-92E5-7C21A9E839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401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FB6BA9DC-50E5-3F52-B2A9-D164CE973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E90DFB59-A300-65CE-323C-71257B0EE7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62: Create social media post relating to “FBLA Amplified”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BBDF73A2-EE42-03DE-0734-2DDF25E9C5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114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2: Elect chapter officers and hold training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76814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367B0449-0D21-714E-E239-94461EE8E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BC212332-89C7-660B-F3C9-5F7F6EA594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63: Host awareness activity relating to “FBLA Amplified”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29A26D05-6C59-AD67-A212-96DCF057D6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17307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CA67E80C-3202-E344-3D22-F9BB6C67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3F1771AA-6718-E25A-74C4-2AFFCF3FD1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64: Host service event relating to “FBLA Amplified” challenge</a:t>
            </a:r>
            <a:endParaRPr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D8EE77F2-E429-7DAA-CB88-64C3766CA4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5601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65: Activity with a Colorado Collegiate FBLA chapter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682754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66: Attend Monthly Membership Meeting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81682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67: FBLA night at a Colorado sports team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59100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68: Recruit a new chapter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773117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69: Chapter post to social media with Colorado FBLA tagged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545385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70: Chapter website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24973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71: Submission to Peak Leaderboard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38373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72: Other Membership Activities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259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3: Community service committee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027084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73: Champion Chapter – Service Season submission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00519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10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2025 - 2026</a:t>
            </a:r>
            <a:br>
              <a:rPr lang="en-US" dirty="0"/>
            </a:br>
            <a:r>
              <a:rPr lang="en-US" dirty="0"/>
              <a:t>Peak Awards Submission</a:t>
            </a:r>
            <a:endParaRPr dirty="0"/>
          </a:p>
        </p:txBody>
      </p:sp>
      <p:sp>
        <p:nvSpPr>
          <p:cNvPr id="649" name="Google Shape;649;p10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solidFill>
                  <a:schemeClr val="dk1"/>
                </a:solidFill>
              </a:rPr>
              <a:t>Chapter Excellence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>
                <a:solidFill>
                  <a:schemeClr val="dk1"/>
                </a:solidFill>
              </a:rPr>
              <a:t>Recommended to complete January 1 – March 4</a:t>
            </a:r>
            <a:endParaRPr dirty="0"/>
          </a:p>
        </p:txBody>
      </p:sp>
      <p:pic>
        <p:nvPicPr>
          <p:cNvPr id="650" name="Google Shape;650;p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057116"/>
            <a:ext cx="2743200" cy="211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74: Review FBLA Week Toolkit and plan at least two events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796797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75: Visual item posted to demonstrate importance of CTE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93315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76: FBLA Week Proclamation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51302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77: Deliver report about a chapter community service project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299053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78: Watch National President’s Forum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0878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79: Plan a social event during FBLA Week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733613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80: Share an FBLA story on Instagram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75823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81: Sponsor a Teacher Appreciation Day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139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4: Cards/emails to members over the summer</a:t>
            </a:r>
            <a:endParaRPr dirty="0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>
                <a:solidFill>
                  <a:srgbClr val="BFBFBF"/>
                </a:solidFill>
              </a:rPr>
              <a:t>Insert documentation here – or delete slide if not completing this item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747945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82: School Board presentation about CTE and FBLA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886558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83: Memo to school administrators about competitors going to conferences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334875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84: Ask an FBLA collegiate member to join meeting and talk about college experience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526463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85: Request a state or national officer visit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479358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86: Raise at least $100 for the FBLA Week Alzheimer’s Fundraiser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92048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dirty="0"/>
              <a:t>Task 87: Participate in CTE Month</a:t>
            </a:r>
            <a:endParaRPr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29429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88: Attend District Leadership Conference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77509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89: Recruit a judge or workshop presenter at your DLC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125566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90: Chapter member is a District Officer</a:t>
            </a:r>
            <a:endParaRPr sz="4000" dirty="0"/>
          </a:p>
        </p:txBody>
      </p:sp>
      <p:sp>
        <p:nvSpPr>
          <p:cNvPr id="341" name="Google Shape;341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08966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>
          <a:extLst>
            <a:ext uri="{FF2B5EF4-FFF2-40B4-BE49-F238E27FC236}">
              <a16:creationId xmlns:a16="http://schemas.microsoft.com/office/drawing/2014/main" id="{6717DE20-0AD2-8A73-8011-F75CBEC60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>
            <a:extLst>
              <a:ext uri="{FF2B5EF4-FFF2-40B4-BE49-F238E27FC236}">
                <a16:creationId xmlns:a16="http://schemas.microsoft.com/office/drawing/2014/main" id="{25DF0596-2B6E-7555-E4E1-774F639796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200" dirty="0"/>
              <a:t>Task 91: Chapter officer presents to business classes</a:t>
            </a:r>
            <a:endParaRPr sz="4000" dirty="0"/>
          </a:p>
        </p:txBody>
      </p:sp>
      <p:sp>
        <p:nvSpPr>
          <p:cNvPr id="341" name="Google Shape;341;p54">
            <a:extLst>
              <a:ext uri="{FF2B5EF4-FFF2-40B4-BE49-F238E27FC236}">
                <a16:creationId xmlns:a16="http://schemas.microsoft.com/office/drawing/2014/main" id="{320EA694-FD6C-3CB2-F77B-53B294E039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Char char="•"/>
            </a:pPr>
            <a:r>
              <a:rPr lang="en-US" dirty="0">
                <a:solidFill>
                  <a:srgbClr val="BFBFBF"/>
                </a:solidFill>
              </a:rPr>
              <a:t>Insert documentation here – or delete slide if not completing this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918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3032</Words>
  <Application>Microsoft Office PowerPoint</Application>
  <PresentationFormat>On-screen Show (4:3)</PresentationFormat>
  <Paragraphs>288</Paragraphs>
  <Slides>140</Slides>
  <Notes>140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140</vt:i4>
      </vt:variant>
    </vt:vector>
  </HeadingPairs>
  <TitlesOfParts>
    <vt:vector size="143" baseType="lpstr">
      <vt:lpstr>Arial</vt:lpstr>
      <vt:lpstr>Calibri</vt:lpstr>
      <vt:lpstr>Office Theme</vt:lpstr>
      <vt:lpstr>Make a copy or download so you can edit for your chapter.  Please delete any slides for activities you did not complete.</vt:lpstr>
      <vt:lpstr>2025 - 2026 Peak Awards Submission Instructions</vt:lpstr>
      <vt:lpstr>PowerPoint Presentation</vt:lpstr>
      <vt:lpstr>2025 - 2026 Peak Awards Submission</vt:lpstr>
      <vt:lpstr>2025 - 2026 Peak Awards Submission</vt:lpstr>
      <vt:lpstr>Task 1: Completed Program of Work</vt:lpstr>
      <vt:lpstr>Task 2: Elect chapter officers and hold training</vt:lpstr>
      <vt:lpstr>Task 3: Community service committee</vt:lpstr>
      <vt:lpstr>Task 4: Cards/emails to members over the summer</vt:lpstr>
      <vt:lpstr>Task 5: List of at least 5 potential sponsors</vt:lpstr>
      <vt:lpstr>Task 6: Communication channel between officers and members</vt:lpstr>
      <vt:lpstr>Task 7: Chapter t-shirt design (must comply with brand guidelines)</vt:lpstr>
      <vt:lpstr>Task 8: Informal meet-and-greet</vt:lpstr>
      <vt:lpstr>Task 9: Letter to invite guest speakers</vt:lpstr>
      <vt:lpstr>Task 10: Project plan for chapter recruitment</vt:lpstr>
      <vt:lpstr>Task 11: Chapter budget</vt:lpstr>
      <vt:lpstr>Task 12: First FBLA meeting of the year</vt:lpstr>
      <vt:lpstr>Task 13: Printed FBLA calendar for each member</vt:lpstr>
      <vt:lpstr>Task 14: Proof of membership change</vt:lpstr>
      <vt:lpstr>Task 15: Reward your top recruiter</vt:lpstr>
      <vt:lpstr>Task 16: Chapter Bylaws</vt:lpstr>
      <vt:lpstr>Task 17: Official FBLA Ceremony</vt:lpstr>
      <vt:lpstr>Task 18: FBLA creed recited at meeting</vt:lpstr>
      <vt:lpstr>Task 19: Chapter social media plan</vt:lpstr>
      <vt:lpstr>Task 20: Adviser is a CBAM Board member</vt:lpstr>
      <vt:lpstr>Task 21: Adviser is a National/Colorado FBLA Board Member</vt:lpstr>
      <vt:lpstr>Task 22: Adviser is a board member from other CTE organization</vt:lpstr>
      <vt:lpstr>Task 23: Chapter member is a Colorado State Officer</vt:lpstr>
      <vt:lpstr>Task 24: Adviser attends Colorado FBLA Adviser  Q&amp;A</vt:lpstr>
      <vt:lpstr>Task 25: Adviser attends 2025 CACTE</vt:lpstr>
      <vt:lpstr>Task 26: Adviser attends 2025 CBAM</vt:lpstr>
      <vt:lpstr>Task 27: Champion Chapter – Summer Starter</vt:lpstr>
      <vt:lpstr>2025 - 2026 Peak Awards Submission</vt:lpstr>
      <vt:lpstr>Task 28: Submit membership for 10 paid members</vt:lpstr>
      <vt:lpstr>Task 29: Create a Member of the Month program</vt:lpstr>
      <vt:lpstr>Task 30: Plan a “buddy” activity</vt:lpstr>
      <vt:lpstr>Task 31: Organize a special outing for FBLA members</vt:lpstr>
      <vt:lpstr>Task 32: Host an FBLA spirit day</vt:lpstr>
      <vt:lpstr>Task 33: Guest speaker at chapter meeting</vt:lpstr>
      <vt:lpstr>Task 34: Send a letter to a sponsor</vt:lpstr>
      <vt:lpstr>Task 35: Plan a community service event</vt:lpstr>
      <vt:lpstr>Task 36: Meet with your officers to review POW</vt:lpstr>
      <vt:lpstr>Task 37: Review the Competitive Events Guidelines &amp; create sign-up sheet</vt:lpstr>
      <vt:lpstr>Task 38: 1-minute elevator speech</vt:lpstr>
      <vt:lpstr>Task 39: Plan a chapter fundraiser</vt:lpstr>
      <vt:lpstr>Task 40: Set up a recruitment booth</vt:lpstr>
      <vt:lpstr>Task 41: Actively use member point system</vt:lpstr>
      <vt:lpstr>Task 42: Host an FBLA event for parents</vt:lpstr>
      <vt:lpstr>Task 43: Participate in State Officer Financial Literacy social media challenge</vt:lpstr>
      <vt:lpstr>Task 44: Active social media account following Colorado FBLA</vt:lpstr>
      <vt:lpstr>Task 45: Other chapter Public Relations activities</vt:lpstr>
      <vt:lpstr>Task 46: Champion Chapter – Shaping Success submission</vt:lpstr>
      <vt:lpstr>2025 - 2026 Peak Awards Submission</vt:lpstr>
      <vt:lpstr>Task 47: American Enterprise Day project</vt:lpstr>
      <vt:lpstr>Task 48: Thank You cards to group of your choice</vt:lpstr>
      <vt:lpstr>Task 49: Lead a community service event</vt:lpstr>
      <vt:lpstr>Task 50: 10 hours of community service</vt:lpstr>
      <vt:lpstr>Task 51: Tour a local business</vt:lpstr>
      <vt:lpstr>Task 52: Host a competitive events study/prep event</vt:lpstr>
      <vt:lpstr>Task 53: Participate in a critical needs drive</vt:lpstr>
      <vt:lpstr>Task 54: Workshop about servant leadership to an FBLA middle school chapter</vt:lpstr>
      <vt:lpstr>Task 55: Thank sponsors for their contributions</vt:lpstr>
      <vt:lpstr>Task 56: Upload a resource developed for your chapter</vt:lpstr>
      <vt:lpstr>Task 57: Student volunteer to assist chapter adviser with chapter management</vt:lpstr>
      <vt:lpstr>Task 58: Register a chapter Alzheimer’s Team</vt:lpstr>
      <vt:lpstr>Task 59: Submit to Service Sunday form</vt:lpstr>
      <vt:lpstr>Task 60: Submit a Service Sunday that aligns with themed challenge</vt:lpstr>
      <vt:lpstr>Task 61: Participate in a Fundraising Frenzy challenge</vt:lpstr>
      <vt:lpstr>Task 62: Create social media post relating to “FBLA Amplified” challenge</vt:lpstr>
      <vt:lpstr>Task 63: Host awareness activity relating to “FBLA Amplified” challenge</vt:lpstr>
      <vt:lpstr>Task 64: Host service event relating to “FBLA Amplified” challenge</vt:lpstr>
      <vt:lpstr>Task 65: Activity with a Colorado Collegiate FBLA chapter</vt:lpstr>
      <vt:lpstr>Task 66: Attend Monthly Membership Meeting</vt:lpstr>
      <vt:lpstr>Task 67: FBLA night at a Colorado sports team</vt:lpstr>
      <vt:lpstr>Task 68: Recruit a new chapter</vt:lpstr>
      <vt:lpstr>Task 69: Chapter post to social media with Colorado FBLA tagged</vt:lpstr>
      <vt:lpstr>Task 70: Chapter website</vt:lpstr>
      <vt:lpstr>Task 71: Submission to Peak Leaderboard</vt:lpstr>
      <vt:lpstr>Task 72: Other Membership Activities</vt:lpstr>
      <vt:lpstr>Task 73: Champion Chapter – Service Season submission</vt:lpstr>
      <vt:lpstr>2025 - 2026 Peak Awards Submission</vt:lpstr>
      <vt:lpstr>Task 74: Review FBLA Week Toolkit and plan at least two events</vt:lpstr>
      <vt:lpstr>Task 75: Visual item posted to demonstrate importance of CTE</vt:lpstr>
      <vt:lpstr>Task 76: FBLA Week Proclamation</vt:lpstr>
      <vt:lpstr>Task 77: Deliver report about a chapter community service project</vt:lpstr>
      <vt:lpstr>Task 78: Watch National President’s Forum</vt:lpstr>
      <vt:lpstr>Task 79: Plan a social event during FBLA Week</vt:lpstr>
      <vt:lpstr>Task 80: Share an FBLA story on Instagram</vt:lpstr>
      <vt:lpstr>Task 81: Sponsor a Teacher Appreciation Day</vt:lpstr>
      <vt:lpstr>Task 82: School Board presentation about CTE and FBLA</vt:lpstr>
      <vt:lpstr>Task 83: Memo to school administrators about competitors going to conferences</vt:lpstr>
      <vt:lpstr>Task 84: Ask an FBLA collegiate member to join meeting and talk about college experience</vt:lpstr>
      <vt:lpstr>Task 85: Request a state or national officer visit</vt:lpstr>
      <vt:lpstr>Task 86: Raise at least $100 for the FBLA Week Alzheimer’s Fundraiser</vt:lpstr>
      <vt:lpstr>Task 87: Participate in CTE Month</vt:lpstr>
      <vt:lpstr>Task 88: Attend District Leadership Conference</vt:lpstr>
      <vt:lpstr>Task 89: Recruit a judge or workshop presenter at your DLC</vt:lpstr>
      <vt:lpstr>Task 90: Chapter member is a District Officer</vt:lpstr>
      <vt:lpstr>Task 91: Chapter officer presents to business classes</vt:lpstr>
      <vt:lpstr>Task 92: Present competition materials to non-adviser adults</vt:lpstr>
      <vt:lpstr>Task 93: Article submitted to CO FBLA Today</vt:lpstr>
      <vt:lpstr>Task 94: FBLA chapter featured on a form of media the chapter doesn’t run</vt:lpstr>
      <vt:lpstr>Task 95: Adviser participation in District Grading Day</vt:lpstr>
      <vt:lpstr>Task 96: Adviser is a member in a CTE organization</vt:lpstr>
      <vt:lpstr>Task 97: FBLA connected lesson plan</vt:lpstr>
      <vt:lpstr>Task 98: SLC award submission</vt:lpstr>
      <vt:lpstr>Task 99: Colorado FBLA scholarship submission</vt:lpstr>
      <vt:lpstr>Task 100: CBAM scholarship submission</vt:lpstr>
      <vt:lpstr>Task 101: Awards received at 2025 SLC</vt:lpstr>
      <vt:lpstr>Task 102: Champion Chapter: CTE Celebration</vt:lpstr>
      <vt:lpstr>2025 – 2026  Peak Awards Submission</vt:lpstr>
      <vt:lpstr>Task 103: Connect 10</vt:lpstr>
      <vt:lpstr>Task 104: Chapter member completes the BAA Contributor, Leader, and/or Advocate</vt:lpstr>
      <vt:lpstr>Task 105: Chapter member completes the BAA Capstone</vt:lpstr>
      <vt:lpstr>Task 106: Entry to the #ENDALZ: SA Bound</vt:lpstr>
      <vt:lpstr>Task 107: Chapter enrolls in Lead4Change</vt:lpstr>
      <vt:lpstr>Task 108: Stock Market Game participation</vt:lpstr>
      <vt:lpstr>Task 109: Application to National FBLA scholarship</vt:lpstr>
      <vt:lpstr>Task 110: Participate in Knowledge Matters VBC or PFC</vt:lpstr>
      <vt:lpstr>Task 111: Flyer to promote the BAAs</vt:lpstr>
      <vt:lpstr>Task 112: Attend National Fall Leadership Conference or Colorado Fall Leadership Conference</vt:lpstr>
      <vt:lpstr>Task 113: Invite middle school graduates to meeting</vt:lpstr>
      <vt:lpstr>Task 114: Conduct a survey of your members</vt:lpstr>
      <vt:lpstr>Task 115: Donate at least $50 to National Scholarship Fund</vt:lpstr>
      <vt:lpstr>Task 116: Participate in LifeSmarts Challenge</vt:lpstr>
      <vt:lpstr>Task 171: Attended 2025 NLC</vt:lpstr>
      <vt:lpstr>Task 118: Attended 2025 SLC</vt:lpstr>
      <vt:lpstr>Task 119: Recruit a judge or workshop presenter for the 2026 SLC</vt:lpstr>
      <vt:lpstr>Task 120: Student participation in Job Shadow or Career Fair</vt:lpstr>
      <vt:lpstr>Task 121: Other Chapter Professional Development activities</vt:lpstr>
      <vt:lpstr>Task 122: Member applies to Colorado Selection Committee or as a State Officer Candidate</vt:lpstr>
      <vt:lpstr>Task 123: End of Year Banquet</vt:lpstr>
      <vt:lpstr>Task 124: Other Chapter Social Activities</vt:lpstr>
      <vt:lpstr>Task 125: Collaboration with another CTSO</vt:lpstr>
      <vt:lpstr>Task 126: Contribute to national charity</vt:lpstr>
      <vt:lpstr>Task 127: Contribute to Colorado Relief Fund</vt:lpstr>
      <vt:lpstr>Task 128: Contribute to Colorado Scholarship Fund</vt:lpstr>
      <vt:lpstr>Task 129: Business sponsorship to CO FBLA</vt:lpstr>
      <vt:lpstr>Task 130: Pin or T-shirt Design Contest entry</vt:lpstr>
      <vt:lpstr>Task 131: Champion Chapter – Champion + submission (from 2025)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copy to save in your Drive, so you can edit</dc:title>
  <cp:lastModifiedBy>Davis, Molly</cp:lastModifiedBy>
  <cp:revision>23</cp:revision>
  <dcterms:modified xsi:type="dcterms:W3CDTF">2025-07-15T16:59:10Z</dcterms:modified>
</cp:coreProperties>
</file>