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handoutMasterIdLst>
    <p:handoutMasterId r:id="rId21"/>
  </p:handoutMasterIdLst>
  <p:sldIdLst>
    <p:sldId id="256" r:id="rId2"/>
    <p:sldId id="282" r:id="rId3"/>
    <p:sldId id="281" r:id="rId4"/>
    <p:sldId id="283" r:id="rId5"/>
    <p:sldId id="286" r:id="rId6"/>
    <p:sldId id="284" r:id="rId7"/>
    <p:sldId id="285" r:id="rId8"/>
    <p:sldId id="299" r:id="rId9"/>
    <p:sldId id="278" r:id="rId10"/>
    <p:sldId id="280" r:id="rId11"/>
    <p:sldId id="288" r:id="rId12"/>
    <p:sldId id="290" r:id="rId13"/>
    <p:sldId id="291" r:id="rId14"/>
    <p:sldId id="292" r:id="rId15"/>
    <p:sldId id="293" r:id="rId16"/>
    <p:sldId id="294" r:id="rId17"/>
    <p:sldId id="295" r:id="rId18"/>
    <p:sldId id="300" r:id="rId19"/>
  </p:sldIdLst>
  <p:sldSz cx="9144000" cy="6858000" type="screen4x3"/>
  <p:notesSz cx="6985000" cy="92837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4">
          <p15:clr>
            <a:srgbClr val="A4A3A4"/>
          </p15:clr>
        </p15:guide>
        <p15:guide id="2" pos="220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95E2"/>
    <a:srgbClr val="214586"/>
    <a:srgbClr val="0E298B"/>
    <a:srgbClr val="1B3D7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667" autoAdjust="0"/>
    <p:restoredTop sz="66351" autoAdjust="0"/>
  </p:normalViewPr>
  <p:slideViewPr>
    <p:cSldViewPr snapToGrid="0" snapToObjects="1">
      <p:cViewPr varScale="1">
        <p:scale>
          <a:sx n="44" d="100"/>
          <a:sy n="44" d="100"/>
        </p:scale>
        <p:origin x="2108"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157" d="100"/>
          <a:sy n="157" d="100"/>
        </p:scale>
        <p:origin x="-6616" y="344"/>
      </p:cViewPr>
      <p:guideLst>
        <p:guide orient="horz" pos="2924"/>
        <p:guide pos="220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F6B117-6DF9-4C9F-A303-CD8FD9B13DA3}" type="doc">
      <dgm:prSet loTypeId="urn:microsoft.com/office/officeart/2005/8/layout/chevron2" loCatId="list" qsTypeId="urn:microsoft.com/office/officeart/2005/8/quickstyle/3d5" qsCatId="3D" csTypeId="urn:microsoft.com/office/officeart/2005/8/colors/colorful1" csCatId="colorful" phldr="1"/>
      <dgm:spPr/>
      <dgm:t>
        <a:bodyPr/>
        <a:lstStyle/>
        <a:p>
          <a:endParaRPr lang="en-US"/>
        </a:p>
      </dgm:t>
    </dgm:pt>
    <dgm:pt modelId="{4F86C5DD-E3A0-4F68-A845-65AC12F77FF7}">
      <dgm:prSet phldrT="[Text]"/>
      <dgm:spPr/>
      <dgm:t>
        <a:bodyPr/>
        <a:lstStyle/>
        <a:p>
          <a:r>
            <a:rPr lang="en-US" dirty="0"/>
            <a:t>National</a:t>
          </a:r>
        </a:p>
      </dgm:t>
    </dgm:pt>
    <dgm:pt modelId="{6D780CB2-85E4-436A-A1B7-40F25FE7ECF4}" type="parTrans" cxnId="{EEF5A5F7-C3F1-4411-8886-9BA078646060}">
      <dgm:prSet/>
      <dgm:spPr/>
      <dgm:t>
        <a:bodyPr/>
        <a:lstStyle/>
        <a:p>
          <a:endParaRPr lang="en-US"/>
        </a:p>
      </dgm:t>
    </dgm:pt>
    <dgm:pt modelId="{4903A596-82A9-4F7F-B367-085097D5272A}" type="sibTrans" cxnId="{EEF5A5F7-C3F1-4411-8886-9BA078646060}">
      <dgm:prSet/>
      <dgm:spPr/>
      <dgm:t>
        <a:bodyPr/>
        <a:lstStyle/>
        <a:p>
          <a:endParaRPr lang="en-US"/>
        </a:p>
      </dgm:t>
    </dgm:pt>
    <dgm:pt modelId="{E95F91D1-0AB8-4FEA-8B28-795DEE178ED6}">
      <dgm:prSet phldrT="[Text]"/>
      <dgm:spPr/>
      <dgm:t>
        <a:bodyPr/>
        <a:lstStyle/>
        <a:p>
          <a:r>
            <a:rPr lang="en-US" dirty="0"/>
            <a:t>National Leadership Conference and National Fall Leadership Conference</a:t>
          </a:r>
        </a:p>
      </dgm:t>
    </dgm:pt>
    <dgm:pt modelId="{CB8405E0-284B-4D05-9A4D-E54AED2B5C20}" type="parTrans" cxnId="{2E5BFDF1-C614-40D2-A3F8-FA6A022209C9}">
      <dgm:prSet/>
      <dgm:spPr/>
      <dgm:t>
        <a:bodyPr/>
        <a:lstStyle/>
        <a:p>
          <a:endParaRPr lang="en-US"/>
        </a:p>
      </dgm:t>
    </dgm:pt>
    <dgm:pt modelId="{02C14A85-6D17-4120-8246-C224B92752CA}" type="sibTrans" cxnId="{2E5BFDF1-C614-40D2-A3F8-FA6A022209C9}">
      <dgm:prSet/>
      <dgm:spPr/>
      <dgm:t>
        <a:bodyPr/>
        <a:lstStyle/>
        <a:p>
          <a:endParaRPr lang="en-US"/>
        </a:p>
      </dgm:t>
    </dgm:pt>
    <dgm:pt modelId="{E0CD4947-D323-4219-8583-4FFA6727CDD5}">
      <dgm:prSet phldrT="[Text]"/>
      <dgm:spPr/>
      <dgm:t>
        <a:bodyPr/>
        <a:lstStyle/>
        <a:p>
          <a:r>
            <a:rPr lang="en-US" dirty="0"/>
            <a:t>National guidelines and deadlines for national level programs and competitions</a:t>
          </a:r>
        </a:p>
      </dgm:t>
    </dgm:pt>
    <dgm:pt modelId="{37C9F93F-08F9-4FBB-8C2A-3EE84592993C}" type="parTrans" cxnId="{8BA95AEE-5468-493B-BBF7-06C6B8C0599C}">
      <dgm:prSet/>
      <dgm:spPr/>
      <dgm:t>
        <a:bodyPr/>
        <a:lstStyle/>
        <a:p>
          <a:endParaRPr lang="en-US"/>
        </a:p>
      </dgm:t>
    </dgm:pt>
    <dgm:pt modelId="{42A214E0-D6E6-4851-A103-7DFD7FA2539E}" type="sibTrans" cxnId="{8BA95AEE-5468-493B-BBF7-06C6B8C0599C}">
      <dgm:prSet/>
      <dgm:spPr/>
      <dgm:t>
        <a:bodyPr/>
        <a:lstStyle/>
        <a:p>
          <a:endParaRPr lang="en-US"/>
        </a:p>
      </dgm:t>
    </dgm:pt>
    <dgm:pt modelId="{D4A31210-172E-4A6A-8F68-07509EF0779F}">
      <dgm:prSet phldrT="[Text]"/>
      <dgm:spPr/>
      <dgm:t>
        <a:bodyPr/>
        <a:lstStyle/>
        <a:p>
          <a:r>
            <a:rPr lang="en-US" dirty="0"/>
            <a:t>State</a:t>
          </a:r>
        </a:p>
      </dgm:t>
    </dgm:pt>
    <dgm:pt modelId="{0707B49E-87ED-4374-A759-8C736EA63FE7}" type="parTrans" cxnId="{A6EDF356-96F8-46F5-8ABE-8F430B94E9EB}">
      <dgm:prSet/>
      <dgm:spPr/>
      <dgm:t>
        <a:bodyPr/>
        <a:lstStyle/>
        <a:p>
          <a:endParaRPr lang="en-US"/>
        </a:p>
      </dgm:t>
    </dgm:pt>
    <dgm:pt modelId="{6B6E55BF-B481-44B7-9B6C-278EBD5654C4}" type="sibTrans" cxnId="{A6EDF356-96F8-46F5-8ABE-8F430B94E9EB}">
      <dgm:prSet/>
      <dgm:spPr/>
      <dgm:t>
        <a:bodyPr/>
        <a:lstStyle/>
        <a:p>
          <a:endParaRPr lang="en-US"/>
        </a:p>
      </dgm:t>
    </dgm:pt>
    <dgm:pt modelId="{07602D6F-5B91-48C9-9F9C-FB886F8A642B}">
      <dgm:prSet phldrT="[Text]"/>
      <dgm:spPr/>
      <dgm:t>
        <a:bodyPr/>
        <a:lstStyle/>
        <a:p>
          <a:r>
            <a:rPr lang="en-US" dirty="0"/>
            <a:t>State Leadership Conference</a:t>
          </a:r>
        </a:p>
      </dgm:t>
    </dgm:pt>
    <dgm:pt modelId="{6DCB39AD-D076-4BB8-8CE6-F3B8E448194D}" type="parTrans" cxnId="{5C4F8C20-E15E-44CD-92DD-7C82955975FE}">
      <dgm:prSet/>
      <dgm:spPr/>
      <dgm:t>
        <a:bodyPr/>
        <a:lstStyle/>
        <a:p>
          <a:endParaRPr lang="en-US"/>
        </a:p>
      </dgm:t>
    </dgm:pt>
    <dgm:pt modelId="{75BBE352-5155-41CC-AC03-5C2C4886D1F7}" type="sibTrans" cxnId="{5C4F8C20-E15E-44CD-92DD-7C82955975FE}">
      <dgm:prSet/>
      <dgm:spPr/>
      <dgm:t>
        <a:bodyPr/>
        <a:lstStyle/>
        <a:p>
          <a:endParaRPr lang="en-US"/>
        </a:p>
      </dgm:t>
    </dgm:pt>
    <dgm:pt modelId="{335D3A15-2472-4412-B3C3-FB91A1F0A8C2}">
      <dgm:prSet phldrT="[Text]"/>
      <dgm:spPr/>
      <dgm:t>
        <a:bodyPr/>
        <a:lstStyle/>
        <a:p>
          <a:r>
            <a:rPr lang="en-US" dirty="0"/>
            <a:t>Local</a:t>
          </a:r>
        </a:p>
      </dgm:t>
    </dgm:pt>
    <dgm:pt modelId="{1B2F80E6-F7C9-4F72-B552-CA97E9A84422}" type="parTrans" cxnId="{EAEB3D45-7677-4BF3-BA61-7B7FC7D0BF66}">
      <dgm:prSet/>
      <dgm:spPr/>
      <dgm:t>
        <a:bodyPr/>
        <a:lstStyle/>
        <a:p>
          <a:endParaRPr lang="en-US"/>
        </a:p>
      </dgm:t>
    </dgm:pt>
    <dgm:pt modelId="{716F03BD-6258-4032-BBD4-E5068B6253CD}" type="sibTrans" cxnId="{EAEB3D45-7677-4BF3-BA61-7B7FC7D0BF66}">
      <dgm:prSet/>
      <dgm:spPr/>
      <dgm:t>
        <a:bodyPr/>
        <a:lstStyle/>
        <a:p>
          <a:endParaRPr lang="en-US"/>
        </a:p>
      </dgm:t>
    </dgm:pt>
    <dgm:pt modelId="{1093164A-09A2-4D94-9CD4-06AD8B659CE6}">
      <dgm:prSet phldrT="[Text]"/>
      <dgm:spPr/>
      <dgm:t>
        <a:bodyPr/>
        <a:lstStyle/>
        <a:p>
          <a:r>
            <a:rPr lang="en-US"/>
            <a:t>Chapter activities</a:t>
          </a:r>
        </a:p>
      </dgm:t>
    </dgm:pt>
    <dgm:pt modelId="{E3B0DFF2-F489-4FBB-B149-176B44498F47}" type="parTrans" cxnId="{6065D996-8BF8-4359-9555-7458B34F44AF}">
      <dgm:prSet/>
      <dgm:spPr/>
      <dgm:t>
        <a:bodyPr/>
        <a:lstStyle/>
        <a:p>
          <a:endParaRPr lang="en-US"/>
        </a:p>
      </dgm:t>
    </dgm:pt>
    <dgm:pt modelId="{4A14F28D-CDE6-4345-A612-258D35B555BB}" type="sibTrans" cxnId="{6065D996-8BF8-4359-9555-7458B34F44AF}">
      <dgm:prSet/>
      <dgm:spPr/>
      <dgm:t>
        <a:bodyPr/>
        <a:lstStyle/>
        <a:p>
          <a:endParaRPr lang="en-US"/>
        </a:p>
      </dgm:t>
    </dgm:pt>
    <dgm:pt modelId="{4961C67F-D442-4B04-B60B-0EDA4F981A02}">
      <dgm:prSet phldrT="[Text]"/>
      <dgm:spPr/>
      <dgm:t>
        <a:bodyPr/>
        <a:lstStyle/>
        <a:p>
          <a:r>
            <a:rPr lang="en-US"/>
            <a:t>Local Officer Campaigns and Voting</a:t>
          </a:r>
        </a:p>
      </dgm:t>
    </dgm:pt>
    <dgm:pt modelId="{58F7C3CC-3EEF-453E-83BA-B131E212C33F}" type="parTrans" cxnId="{D1C7C1C8-F2E3-4E28-AC81-796840041784}">
      <dgm:prSet/>
      <dgm:spPr/>
      <dgm:t>
        <a:bodyPr/>
        <a:lstStyle/>
        <a:p>
          <a:endParaRPr lang="en-US"/>
        </a:p>
      </dgm:t>
    </dgm:pt>
    <dgm:pt modelId="{7CDA8026-CD4B-41E3-AF05-B663EA227E07}" type="sibTrans" cxnId="{D1C7C1C8-F2E3-4E28-AC81-796840041784}">
      <dgm:prSet/>
      <dgm:spPr/>
      <dgm:t>
        <a:bodyPr/>
        <a:lstStyle/>
        <a:p>
          <a:endParaRPr lang="en-US"/>
        </a:p>
      </dgm:t>
    </dgm:pt>
    <dgm:pt modelId="{79C6D34E-8F78-4F0B-A06C-5939E41944ED}">
      <dgm:prSet phldrT="[Text]"/>
      <dgm:spPr/>
      <dgm:t>
        <a:bodyPr/>
        <a:lstStyle/>
        <a:p>
          <a:r>
            <a:rPr lang="en-US" dirty="0"/>
            <a:t>State guidelines and deadlines for local chapter</a:t>
          </a:r>
        </a:p>
      </dgm:t>
    </dgm:pt>
    <dgm:pt modelId="{82AD195F-7FB5-4806-B287-AA2CF1C5637B}" type="parTrans" cxnId="{05A40A28-63C8-4BCB-9021-EEC3524F18FC}">
      <dgm:prSet/>
      <dgm:spPr/>
      <dgm:t>
        <a:bodyPr/>
        <a:lstStyle/>
        <a:p>
          <a:endParaRPr lang="en-US"/>
        </a:p>
      </dgm:t>
    </dgm:pt>
    <dgm:pt modelId="{387B9AF7-8AA1-4BB9-B973-36FF67FF5199}" type="sibTrans" cxnId="{05A40A28-63C8-4BCB-9021-EEC3524F18FC}">
      <dgm:prSet/>
      <dgm:spPr/>
      <dgm:t>
        <a:bodyPr/>
        <a:lstStyle/>
        <a:p>
          <a:endParaRPr lang="en-US"/>
        </a:p>
      </dgm:t>
    </dgm:pt>
    <dgm:pt modelId="{EAA24E4D-EDDA-46FF-AF0F-DB8D6EA3006B}">
      <dgm:prSet phldrT="[Text]"/>
      <dgm:spPr/>
      <dgm:t>
        <a:bodyPr/>
        <a:lstStyle/>
        <a:p>
          <a:r>
            <a:rPr lang="en-US" dirty="0"/>
            <a:t>Chapter recruitment, membership dues collection</a:t>
          </a:r>
        </a:p>
      </dgm:t>
    </dgm:pt>
    <dgm:pt modelId="{DF501C8D-A84E-4C9A-BE04-EDB5318A8D81}" type="parTrans" cxnId="{A0A80C09-F874-4D1F-9D56-0628632188FF}">
      <dgm:prSet/>
      <dgm:spPr/>
      <dgm:t>
        <a:bodyPr/>
        <a:lstStyle/>
        <a:p>
          <a:endParaRPr lang="en-US"/>
        </a:p>
      </dgm:t>
    </dgm:pt>
    <dgm:pt modelId="{2291FA62-5C9F-4CEE-A5EC-5C8978299D2F}" type="sibTrans" cxnId="{A0A80C09-F874-4D1F-9D56-0628632188FF}">
      <dgm:prSet/>
      <dgm:spPr/>
      <dgm:t>
        <a:bodyPr/>
        <a:lstStyle/>
        <a:p>
          <a:endParaRPr lang="en-US"/>
        </a:p>
      </dgm:t>
    </dgm:pt>
    <dgm:pt modelId="{9C88DCB2-8035-4516-8D38-8A4BE1C83508}">
      <dgm:prSet phldrT="[Text]"/>
      <dgm:spPr/>
      <dgm:t>
        <a:bodyPr/>
        <a:lstStyle/>
        <a:p>
          <a:r>
            <a:rPr lang="en-US"/>
            <a:t>Chapter fundraising</a:t>
          </a:r>
        </a:p>
      </dgm:t>
    </dgm:pt>
    <dgm:pt modelId="{F11775C8-E74F-4FEA-83AE-72DBF7E6F45C}" type="parTrans" cxnId="{DB336F0F-7967-4101-9DEB-0997F20472D3}">
      <dgm:prSet/>
      <dgm:spPr/>
      <dgm:t>
        <a:bodyPr/>
        <a:lstStyle/>
        <a:p>
          <a:endParaRPr lang="en-US"/>
        </a:p>
      </dgm:t>
    </dgm:pt>
    <dgm:pt modelId="{441E63F7-2069-4264-A069-3B229A6F37BB}" type="sibTrans" cxnId="{DB336F0F-7967-4101-9DEB-0997F20472D3}">
      <dgm:prSet/>
      <dgm:spPr/>
      <dgm:t>
        <a:bodyPr/>
        <a:lstStyle/>
        <a:p>
          <a:endParaRPr lang="en-US"/>
        </a:p>
      </dgm:t>
    </dgm:pt>
    <dgm:pt modelId="{7909D30E-39D5-4FE0-945E-5B4548DE7CFF}">
      <dgm:prSet phldrT="[Text]"/>
      <dgm:spPr/>
      <dgm:t>
        <a:bodyPr/>
        <a:lstStyle/>
        <a:p>
          <a:r>
            <a:rPr lang="en-US" dirty="0"/>
            <a:t>Point of contact for national-level information, guidelines, and deadlines </a:t>
          </a:r>
        </a:p>
      </dgm:t>
    </dgm:pt>
    <dgm:pt modelId="{B39589E6-668A-4FF7-AAA1-4D485BF7B68D}" type="parTrans" cxnId="{3037A843-A2AE-49B3-A325-84C27DDF93F4}">
      <dgm:prSet/>
      <dgm:spPr/>
      <dgm:t>
        <a:bodyPr/>
        <a:lstStyle/>
        <a:p>
          <a:endParaRPr lang="en-US"/>
        </a:p>
      </dgm:t>
    </dgm:pt>
    <dgm:pt modelId="{04FDAE4B-FB22-4EB3-9A1F-98CF02F3BA03}" type="sibTrans" cxnId="{3037A843-A2AE-49B3-A325-84C27DDF93F4}">
      <dgm:prSet/>
      <dgm:spPr/>
      <dgm:t>
        <a:bodyPr/>
        <a:lstStyle/>
        <a:p>
          <a:endParaRPr lang="en-US"/>
        </a:p>
      </dgm:t>
    </dgm:pt>
    <dgm:pt modelId="{F1EF0670-7E9F-40D9-8263-A4C7E5737CE4}">
      <dgm:prSet phldrT="[Text]"/>
      <dgm:spPr/>
      <dgm:t>
        <a:bodyPr/>
        <a:lstStyle/>
        <a:p>
          <a:r>
            <a:rPr lang="en-US" dirty="0"/>
            <a:t>Chapter Management Handbook resource</a:t>
          </a:r>
        </a:p>
      </dgm:t>
    </dgm:pt>
    <dgm:pt modelId="{CA1E7814-08C6-44DC-95DA-354475794C32}" type="parTrans" cxnId="{64F3901A-652F-46C8-AAF5-4110E3033514}">
      <dgm:prSet/>
      <dgm:spPr/>
      <dgm:t>
        <a:bodyPr/>
        <a:lstStyle/>
        <a:p>
          <a:endParaRPr lang="en-US"/>
        </a:p>
      </dgm:t>
    </dgm:pt>
    <dgm:pt modelId="{3AFB4549-07E6-49F6-A70F-ADF59EDB33FB}" type="sibTrans" cxnId="{64F3901A-652F-46C8-AAF5-4110E3033514}">
      <dgm:prSet/>
      <dgm:spPr/>
      <dgm:t>
        <a:bodyPr/>
        <a:lstStyle/>
        <a:p>
          <a:endParaRPr lang="en-US"/>
        </a:p>
      </dgm:t>
    </dgm:pt>
    <dgm:pt modelId="{1A62AFBE-7059-4AE8-9378-A22AA5928E3B}">
      <dgm:prSet phldrT="[Text]"/>
      <dgm:spPr/>
      <dgm:t>
        <a:bodyPr/>
        <a:lstStyle/>
        <a:p>
          <a:r>
            <a:rPr lang="en-US" dirty="0"/>
            <a:t>Membership dues processing</a:t>
          </a:r>
        </a:p>
      </dgm:t>
    </dgm:pt>
    <dgm:pt modelId="{A23F3549-0580-4F1B-9FEB-C0EAEE9FF8EF}" type="parTrans" cxnId="{1C928C42-8E97-452A-9CAF-AEA749C518B6}">
      <dgm:prSet/>
      <dgm:spPr/>
      <dgm:t>
        <a:bodyPr/>
        <a:lstStyle/>
        <a:p>
          <a:endParaRPr lang="en-US"/>
        </a:p>
      </dgm:t>
    </dgm:pt>
    <dgm:pt modelId="{702659E1-4D20-447C-A2D5-BBC9BDD78D7E}" type="sibTrans" cxnId="{1C928C42-8E97-452A-9CAF-AEA749C518B6}">
      <dgm:prSet/>
      <dgm:spPr/>
      <dgm:t>
        <a:bodyPr/>
        <a:lstStyle/>
        <a:p>
          <a:endParaRPr lang="en-US"/>
        </a:p>
      </dgm:t>
    </dgm:pt>
    <dgm:pt modelId="{FC776F46-9CCB-434C-B995-789DB0143478}" type="pres">
      <dgm:prSet presAssocID="{81F6B117-6DF9-4C9F-A303-CD8FD9B13DA3}" presName="linearFlow" presStyleCnt="0">
        <dgm:presLayoutVars>
          <dgm:dir/>
          <dgm:animLvl val="lvl"/>
          <dgm:resizeHandles val="exact"/>
        </dgm:presLayoutVars>
      </dgm:prSet>
      <dgm:spPr/>
    </dgm:pt>
    <dgm:pt modelId="{10A1DD2F-0734-4A14-A5FB-EAA69B9E791D}" type="pres">
      <dgm:prSet presAssocID="{4F86C5DD-E3A0-4F68-A845-65AC12F77FF7}" presName="composite" presStyleCnt="0"/>
      <dgm:spPr/>
    </dgm:pt>
    <dgm:pt modelId="{6B944B15-92EF-4B1C-8323-9332B58E028E}" type="pres">
      <dgm:prSet presAssocID="{4F86C5DD-E3A0-4F68-A845-65AC12F77FF7}" presName="parentText" presStyleLbl="alignNode1" presStyleIdx="0" presStyleCnt="3">
        <dgm:presLayoutVars>
          <dgm:chMax val="1"/>
          <dgm:bulletEnabled val="1"/>
        </dgm:presLayoutVars>
      </dgm:prSet>
      <dgm:spPr/>
    </dgm:pt>
    <dgm:pt modelId="{9F2FE901-A061-42A5-B780-ADFCB888116D}" type="pres">
      <dgm:prSet presAssocID="{4F86C5DD-E3A0-4F68-A845-65AC12F77FF7}" presName="descendantText" presStyleLbl="alignAcc1" presStyleIdx="0" presStyleCnt="3">
        <dgm:presLayoutVars>
          <dgm:bulletEnabled val="1"/>
        </dgm:presLayoutVars>
      </dgm:prSet>
      <dgm:spPr/>
    </dgm:pt>
    <dgm:pt modelId="{4010B010-C6DB-41A5-8AAB-8046AA4281B0}" type="pres">
      <dgm:prSet presAssocID="{4903A596-82A9-4F7F-B367-085097D5272A}" presName="sp" presStyleCnt="0"/>
      <dgm:spPr/>
    </dgm:pt>
    <dgm:pt modelId="{227C39D3-2D76-414D-83C9-33A0CB706876}" type="pres">
      <dgm:prSet presAssocID="{D4A31210-172E-4A6A-8F68-07509EF0779F}" presName="composite" presStyleCnt="0"/>
      <dgm:spPr/>
    </dgm:pt>
    <dgm:pt modelId="{8547B384-FD5D-4AAA-9AF6-5BF06CE12915}" type="pres">
      <dgm:prSet presAssocID="{D4A31210-172E-4A6A-8F68-07509EF0779F}" presName="parentText" presStyleLbl="alignNode1" presStyleIdx="1" presStyleCnt="3">
        <dgm:presLayoutVars>
          <dgm:chMax val="1"/>
          <dgm:bulletEnabled val="1"/>
        </dgm:presLayoutVars>
      </dgm:prSet>
      <dgm:spPr/>
    </dgm:pt>
    <dgm:pt modelId="{C2BE67BA-D947-4C22-BECC-97B27B327A3F}" type="pres">
      <dgm:prSet presAssocID="{D4A31210-172E-4A6A-8F68-07509EF0779F}" presName="descendantText" presStyleLbl="alignAcc1" presStyleIdx="1" presStyleCnt="3">
        <dgm:presLayoutVars>
          <dgm:bulletEnabled val="1"/>
        </dgm:presLayoutVars>
      </dgm:prSet>
      <dgm:spPr/>
    </dgm:pt>
    <dgm:pt modelId="{0690E283-7321-4C1B-8DA5-CB03710FF5F6}" type="pres">
      <dgm:prSet presAssocID="{6B6E55BF-B481-44B7-9B6C-278EBD5654C4}" presName="sp" presStyleCnt="0"/>
      <dgm:spPr/>
    </dgm:pt>
    <dgm:pt modelId="{223EFED7-B086-41E4-A4C5-371AFA852D6F}" type="pres">
      <dgm:prSet presAssocID="{335D3A15-2472-4412-B3C3-FB91A1F0A8C2}" presName="composite" presStyleCnt="0"/>
      <dgm:spPr/>
    </dgm:pt>
    <dgm:pt modelId="{544E70A0-D8BC-4041-8042-84093311C6E6}" type="pres">
      <dgm:prSet presAssocID="{335D3A15-2472-4412-B3C3-FB91A1F0A8C2}" presName="parentText" presStyleLbl="alignNode1" presStyleIdx="2" presStyleCnt="3">
        <dgm:presLayoutVars>
          <dgm:chMax val="1"/>
          <dgm:bulletEnabled val="1"/>
        </dgm:presLayoutVars>
      </dgm:prSet>
      <dgm:spPr/>
    </dgm:pt>
    <dgm:pt modelId="{BA28B38C-441C-42C9-8343-76512A99A3C2}" type="pres">
      <dgm:prSet presAssocID="{335D3A15-2472-4412-B3C3-FB91A1F0A8C2}" presName="descendantText" presStyleLbl="alignAcc1" presStyleIdx="2" presStyleCnt="3">
        <dgm:presLayoutVars>
          <dgm:bulletEnabled val="1"/>
        </dgm:presLayoutVars>
      </dgm:prSet>
      <dgm:spPr/>
    </dgm:pt>
  </dgm:ptLst>
  <dgm:cxnLst>
    <dgm:cxn modelId="{A0A80C09-F874-4D1F-9D56-0628632188FF}" srcId="{335D3A15-2472-4412-B3C3-FB91A1F0A8C2}" destId="{EAA24E4D-EDDA-46FF-AF0F-DB8D6EA3006B}" srcOrd="0" destOrd="0" parTransId="{DF501C8D-A84E-4C9A-BE04-EDB5318A8D81}" sibTransId="{2291FA62-5C9F-4CEE-A5EC-5C8978299D2F}"/>
    <dgm:cxn modelId="{1CB7A20B-617B-EE42-B69C-9603D26ECA52}" type="presOf" srcId="{1093164A-09A2-4D94-9CD4-06AD8B659CE6}" destId="{BA28B38C-441C-42C9-8343-76512A99A3C2}" srcOrd="0" destOrd="2" presId="urn:microsoft.com/office/officeart/2005/8/layout/chevron2"/>
    <dgm:cxn modelId="{DB336F0F-7967-4101-9DEB-0997F20472D3}" srcId="{335D3A15-2472-4412-B3C3-FB91A1F0A8C2}" destId="{9C88DCB2-8035-4516-8D38-8A4BE1C83508}" srcOrd="1" destOrd="0" parTransId="{F11775C8-E74F-4FEA-83AE-72DBF7E6F45C}" sibTransId="{441E63F7-2069-4264-A069-3B229A6F37BB}"/>
    <dgm:cxn modelId="{64F3901A-652F-46C8-AAF5-4110E3033514}" srcId="{4F86C5DD-E3A0-4F68-A845-65AC12F77FF7}" destId="{F1EF0670-7E9F-40D9-8263-A4C7E5737CE4}" srcOrd="2" destOrd="0" parTransId="{CA1E7814-08C6-44DC-95DA-354475794C32}" sibTransId="{3AFB4549-07E6-49F6-A70F-ADF59EDB33FB}"/>
    <dgm:cxn modelId="{5C4F8C20-E15E-44CD-92DD-7C82955975FE}" srcId="{D4A31210-172E-4A6A-8F68-07509EF0779F}" destId="{07602D6F-5B91-48C9-9F9C-FB886F8A642B}" srcOrd="0" destOrd="0" parTransId="{6DCB39AD-D076-4BB8-8CE6-F3B8E448194D}" sibTransId="{75BBE352-5155-41CC-AC03-5C2C4886D1F7}"/>
    <dgm:cxn modelId="{05A40A28-63C8-4BCB-9021-EEC3524F18FC}" srcId="{D4A31210-172E-4A6A-8F68-07509EF0779F}" destId="{79C6D34E-8F78-4F0B-A06C-5939E41944ED}" srcOrd="1" destOrd="0" parTransId="{82AD195F-7FB5-4806-B287-AA2CF1C5637B}" sibTransId="{387B9AF7-8AA1-4BB9-B973-36FF67FF5199}"/>
    <dgm:cxn modelId="{69ED4F30-0BFF-DD40-9A58-BC0EC217DE2D}" type="presOf" srcId="{F1EF0670-7E9F-40D9-8263-A4C7E5737CE4}" destId="{9F2FE901-A061-42A5-B780-ADFCB888116D}" srcOrd="0" destOrd="2" presId="urn:microsoft.com/office/officeart/2005/8/layout/chevron2"/>
    <dgm:cxn modelId="{62E6D535-C6B9-CB4A-A504-426CEBE74320}" type="presOf" srcId="{D4A31210-172E-4A6A-8F68-07509EF0779F}" destId="{8547B384-FD5D-4AAA-9AF6-5BF06CE12915}" srcOrd="0" destOrd="0" presId="urn:microsoft.com/office/officeart/2005/8/layout/chevron2"/>
    <dgm:cxn modelId="{82118561-D0E6-4C4D-9B84-D4E71F1BA212}" type="presOf" srcId="{81F6B117-6DF9-4C9F-A303-CD8FD9B13DA3}" destId="{FC776F46-9CCB-434C-B995-789DB0143478}" srcOrd="0" destOrd="0" presId="urn:microsoft.com/office/officeart/2005/8/layout/chevron2"/>
    <dgm:cxn modelId="{1C928C42-8E97-452A-9CAF-AEA749C518B6}" srcId="{4F86C5DD-E3A0-4F68-A845-65AC12F77FF7}" destId="{1A62AFBE-7059-4AE8-9378-A22AA5928E3B}" srcOrd="3" destOrd="0" parTransId="{A23F3549-0580-4F1B-9FEB-C0EAEE9FF8EF}" sibTransId="{702659E1-4D20-447C-A2D5-BBC9BDD78D7E}"/>
    <dgm:cxn modelId="{3037A843-A2AE-49B3-A325-84C27DDF93F4}" srcId="{D4A31210-172E-4A6A-8F68-07509EF0779F}" destId="{7909D30E-39D5-4FE0-945E-5B4548DE7CFF}" srcOrd="2" destOrd="0" parTransId="{B39589E6-668A-4FF7-AAA1-4D485BF7B68D}" sibTransId="{04FDAE4B-FB22-4EB3-9A1F-98CF02F3BA03}"/>
    <dgm:cxn modelId="{EAEB3D45-7677-4BF3-BA61-7B7FC7D0BF66}" srcId="{81F6B117-6DF9-4C9F-A303-CD8FD9B13DA3}" destId="{335D3A15-2472-4412-B3C3-FB91A1F0A8C2}" srcOrd="2" destOrd="0" parTransId="{1B2F80E6-F7C9-4F72-B552-CA97E9A84422}" sibTransId="{716F03BD-6258-4032-BBD4-E5068B6253CD}"/>
    <dgm:cxn modelId="{AC4F5D46-7A9F-A74F-AA44-E0A459A05DA2}" type="presOf" srcId="{07602D6F-5B91-48C9-9F9C-FB886F8A642B}" destId="{C2BE67BA-D947-4C22-BECC-97B27B327A3F}" srcOrd="0" destOrd="0" presId="urn:microsoft.com/office/officeart/2005/8/layout/chevron2"/>
    <dgm:cxn modelId="{A6EDF356-96F8-46F5-8ABE-8F430B94E9EB}" srcId="{81F6B117-6DF9-4C9F-A303-CD8FD9B13DA3}" destId="{D4A31210-172E-4A6A-8F68-07509EF0779F}" srcOrd="1" destOrd="0" parTransId="{0707B49E-87ED-4374-A759-8C736EA63FE7}" sibTransId="{6B6E55BF-B481-44B7-9B6C-278EBD5654C4}"/>
    <dgm:cxn modelId="{A8053357-2FF6-2140-9F70-4B65039C7511}" type="presOf" srcId="{9C88DCB2-8035-4516-8D38-8A4BE1C83508}" destId="{BA28B38C-441C-42C9-8343-76512A99A3C2}" srcOrd="0" destOrd="1" presId="urn:microsoft.com/office/officeart/2005/8/layout/chevron2"/>
    <dgm:cxn modelId="{4E38617D-B708-FD4A-B818-AADFF0FF0860}" type="presOf" srcId="{E0CD4947-D323-4219-8583-4FFA6727CDD5}" destId="{9F2FE901-A061-42A5-B780-ADFCB888116D}" srcOrd="0" destOrd="1" presId="urn:microsoft.com/office/officeart/2005/8/layout/chevron2"/>
    <dgm:cxn modelId="{ADC6418C-CE92-9B42-BE82-8011EDA06A61}" type="presOf" srcId="{EAA24E4D-EDDA-46FF-AF0F-DB8D6EA3006B}" destId="{BA28B38C-441C-42C9-8343-76512A99A3C2}" srcOrd="0" destOrd="0" presId="urn:microsoft.com/office/officeart/2005/8/layout/chevron2"/>
    <dgm:cxn modelId="{6065D996-8BF8-4359-9555-7458B34F44AF}" srcId="{335D3A15-2472-4412-B3C3-FB91A1F0A8C2}" destId="{1093164A-09A2-4D94-9CD4-06AD8B659CE6}" srcOrd="2" destOrd="0" parTransId="{E3B0DFF2-F489-4FBB-B149-176B44498F47}" sibTransId="{4A14F28D-CDE6-4345-A612-258D35B555BB}"/>
    <dgm:cxn modelId="{D6459C9F-5C9C-C749-A6B5-9FBD446CB734}" type="presOf" srcId="{335D3A15-2472-4412-B3C3-FB91A1F0A8C2}" destId="{544E70A0-D8BC-4041-8042-84093311C6E6}" srcOrd="0" destOrd="0" presId="urn:microsoft.com/office/officeart/2005/8/layout/chevron2"/>
    <dgm:cxn modelId="{54DDE59F-AB53-7E43-9708-BE46AF016FCB}" type="presOf" srcId="{1A62AFBE-7059-4AE8-9378-A22AA5928E3B}" destId="{9F2FE901-A061-42A5-B780-ADFCB888116D}" srcOrd="0" destOrd="3" presId="urn:microsoft.com/office/officeart/2005/8/layout/chevron2"/>
    <dgm:cxn modelId="{E6DE3CC0-942F-E448-B103-C1C046347AA3}" type="presOf" srcId="{4F86C5DD-E3A0-4F68-A845-65AC12F77FF7}" destId="{6B944B15-92EF-4B1C-8323-9332B58E028E}" srcOrd="0" destOrd="0" presId="urn:microsoft.com/office/officeart/2005/8/layout/chevron2"/>
    <dgm:cxn modelId="{D1C7C1C8-F2E3-4E28-AC81-796840041784}" srcId="{335D3A15-2472-4412-B3C3-FB91A1F0A8C2}" destId="{4961C67F-D442-4B04-B60B-0EDA4F981A02}" srcOrd="3" destOrd="0" parTransId="{58F7C3CC-3EEF-453E-83BA-B131E212C33F}" sibTransId="{7CDA8026-CD4B-41E3-AF05-B663EA227E07}"/>
    <dgm:cxn modelId="{6F38EEDB-28FB-5040-AD1C-DF82CE33BD57}" type="presOf" srcId="{E95F91D1-0AB8-4FEA-8B28-795DEE178ED6}" destId="{9F2FE901-A061-42A5-B780-ADFCB888116D}" srcOrd="0" destOrd="0" presId="urn:microsoft.com/office/officeart/2005/8/layout/chevron2"/>
    <dgm:cxn modelId="{8BA95AEE-5468-493B-BBF7-06C6B8C0599C}" srcId="{4F86C5DD-E3A0-4F68-A845-65AC12F77FF7}" destId="{E0CD4947-D323-4219-8583-4FFA6727CDD5}" srcOrd="1" destOrd="0" parTransId="{37C9F93F-08F9-4FBB-8C2A-3EE84592993C}" sibTransId="{42A214E0-D6E6-4851-A103-7DFD7FA2539E}"/>
    <dgm:cxn modelId="{2E5BFDF1-C614-40D2-A3F8-FA6A022209C9}" srcId="{4F86C5DD-E3A0-4F68-A845-65AC12F77FF7}" destId="{E95F91D1-0AB8-4FEA-8B28-795DEE178ED6}" srcOrd="0" destOrd="0" parTransId="{CB8405E0-284B-4D05-9A4D-E54AED2B5C20}" sibTransId="{02C14A85-6D17-4120-8246-C224B92752CA}"/>
    <dgm:cxn modelId="{83F137F5-5664-DE49-A4E0-1E6913EEA75C}" type="presOf" srcId="{7909D30E-39D5-4FE0-945E-5B4548DE7CFF}" destId="{C2BE67BA-D947-4C22-BECC-97B27B327A3F}" srcOrd="0" destOrd="2" presId="urn:microsoft.com/office/officeart/2005/8/layout/chevron2"/>
    <dgm:cxn modelId="{EEF5A5F7-C3F1-4411-8886-9BA078646060}" srcId="{81F6B117-6DF9-4C9F-A303-CD8FD9B13DA3}" destId="{4F86C5DD-E3A0-4F68-A845-65AC12F77FF7}" srcOrd="0" destOrd="0" parTransId="{6D780CB2-85E4-436A-A1B7-40F25FE7ECF4}" sibTransId="{4903A596-82A9-4F7F-B367-085097D5272A}"/>
    <dgm:cxn modelId="{C4777FF9-9950-314B-99A6-0E18545315E4}" type="presOf" srcId="{79C6D34E-8F78-4F0B-A06C-5939E41944ED}" destId="{C2BE67BA-D947-4C22-BECC-97B27B327A3F}" srcOrd="0" destOrd="1" presId="urn:microsoft.com/office/officeart/2005/8/layout/chevron2"/>
    <dgm:cxn modelId="{4B3A8EFE-BF6D-4A43-A532-CC795BBDB6D5}" type="presOf" srcId="{4961C67F-D442-4B04-B60B-0EDA4F981A02}" destId="{BA28B38C-441C-42C9-8343-76512A99A3C2}" srcOrd="0" destOrd="3" presId="urn:microsoft.com/office/officeart/2005/8/layout/chevron2"/>
    <dgm:cxn modelId="{65AE36ED-4E77-AE45-B15A-374ADEB518A2}" type="presParOf" srcId="{FC776F46-9CCB-434C-B995-789DB0143478}" destId="{10A1DD2F-0734-4A14-A5FB-EAA69B9E791D}" srcOrd="0" destOrd="0" presId="urn:microsoft.com/office/officeart/2005/8/layout/chevron2"/>
    <dgm:cxn modelId="{F6FC7E16-0F3D-1D4B-A6A5-427C9622C61B}" type="presParOf" srcId="{10A1DD2F-0734-4A14-A5FB-EAA69B9E791D}" destId="{6B944B15-92EF-4B1C-8323-9332B58E028E}" srcOrd="0" destOrd="0" presId="urn:microsoft.com/office/officeart/2005/8/layout/chevron2"/>
    <dgm:cxn modelId="{46DE5F49-756F-5244-BB38-8B8CE0FF05DA}" type="presParOf" srcId="{10A1DD2F-0734-4A14-A5FB-EAA69B9E791D}" destId="{9F2FE901-A061-42A5-B780-ADFCB888116D}" srcOrd="1" destOrd="0" presId="urn:microsoft.com/office/officeart/2005/8/layout/chevron2"/>
    <dgm:cxn modelId="{AB4054FD-480C-CA4E-BF97-23C78004526C}" type="presParOf" srcId="{FC776F46-9CCB-434C-B995-789DB0143478}" destId="{4010B010-C6DB-41A5-8AAB-8046AA4281B0}" srcOrd="1" destOrd="0" presId="urn:microsoft.com/office/officeart/2005/8/layout/chevron2"/>
    <dgm:cxn modelId="{B47F9428-0EA1-7F49-90BB-EA95EBDB19AD}" type="presParOf" srcId="{FC776F46-9CCB-434C-B995-789DB0143478}" destId="{227C39D3-2D76-414D-83C9-33A0CB706876}" srcOrd="2" destOrd="0" presId="urn:microsoft.com/office/officeart/2005/8/layout/chevron2"/>
    <dgm:cxn modelId="{34FBFE53-43AF-974C-BFAC-795C170A3228}" type="presParOf" srcId="{227C39D3-2D76-414D-83C9-33A0CB706876}" destId="{8547B384-FD5D-4AAA-9AF6-5BF06CE12915}" srcOrd="0" destOrd="0" presId="urn:microsoft.com/office/officeart/2005/8/layout/chevron2"/>
    <dgm:cxn modelId="{50CEAA79-3AB1-444F-91D3-E54856DC4322}" type="presParOf" srcId="{227C39D3-2D76-414D-83C9-33A0CB706876}" destId="{C2BE67BA-D947-4C22-BECC-97B27B327A3F}" srcOrd="1" destOrd="0" presId="urn:microsoft.com/office/officeart/2005/8/layout/chevron2"/>
    <dgm:cxn modelId="{E8831F98-7427-0944-BF94-B116BE03CCE1}" type="presParOf" srcId="{FC776F46-9CCB-434C-B995-789DB0143478}" destId="{0690E283-7321-4C1B-8DA5-CB03710FF5F6}" srcOrd="3" destOrd="0" presId="urn:microsoft.com/office/officeart/2005/8/layout/chevron2"/>
    <dgm:cxn modelId="{FE03E220-D93A-9B45-A206-C5483F4CC1A9}" type="presParOf" srcId="{FC776F46-9CCB-434C-B995-789DB0143478}" destId="{223EFED7-B086-41E4-A4C5-371AFA852D6F}" srcOrd="4" destOrd="0" presId="urn:microsoft.com/office/officeart/2005/8/layout/chevron2"/>
    <dgm:cxn modelId="{61E93839-CDF7-504D-A404-B1A1CE4E1833}" type="presParOf" srcId="{223EFED7-B086-41E4-A4C5-371AFA852D6F}" destId="{544E70A0-D8BC-4041-8042-84093311C6E6}" srcOrd="0" destOrd="0" presId="urn:microsoft.com/office/officeart/2005/8/layout/chevron2"/>
    <dgm:cxn modelId="{DD097C94-6569-454E-A5B9-9DCF0F67EFA1}" type="presParOf" srcId="{223EFED7-B086-41E4-A4C5-371AFA852D6F}" destId="{BA28B38C-441C-42C9-8343-76512A99A3C2}"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0640BB4-2B82-4FC3-A567-CABA9699691C}"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en-US"/>
        </a:p>
      </dgm:t>
    </dgm:pt>
    <dgm:pt modelId="{BF8EAB1C-C1BA-4F10-84D6-00623611472B}">
      <dgm:prSet phldrT="[Text]"/>
      <dgm:spPr/>
      <dgm:t>
        <a:bodyPr/>
        <a:lstStyle/>
        <a:p>
          <a:r>
            <a:rPr lang="en-US" dirty="0"/>
            <a:t>National Center</a:t>
          </a:r>
        </a:p>
      </dgm:t>
    </dgm:pt>
    <dgm:pt modelId="{21C3DB8D-DD33-4CB5-BD8B-DF3946DD7F43}" type="parTrans" cxnId="{978940E6-90A5-42E0-9C53-A35B284E3AE1}">
      <dgm:prSet/>
      <dgm:spPr/>
      <dgm:t>
        <a:bodyPr/>
        <a:lstStyle/>
        <a:p>
          <a:endParaRPr lang="en-US"/>
        </a:p>
      </dgm:t>
    </dgm:pt>
    <dgm:pt modelId="{24F1B0D6-1199-4758-89B3-B42ED0CF0CF6}" type="sibTrans" cxnId="{978940E6-90A5-42E0-9C53-A35B284E3AE1}">
      <dgm:prSet/>
      <dgm:spPr/>
      <dgm:t>
        <a:bodyPr/>
        <a:lstStyle/>
        <a:p>
          <a:endParaRPr lang="en-US"/>
        </a:p>
      </dgm:t>
    </dgm:pt>
    <dgm:pt modelId="{FFBA2FF8-8A0D-4BBD-A526-A4B97A0910EE}">
      <dgm:prSet phldrT="[Text]"/>
      <dgm:spPr/>
      <dgm:t>
        <a:bodyPr/>
        <a:lstStyle/>
        <a:p>
          <a:r>
            <a:rPr lang="en-US" dirty="0"/>
            <a:t>State Advisers</a:t>
          </a:r>
        </a:p>
      </dgm:t>
    </dgm:pt>
    <dgm:pt modelId="{69BDF8E5-9F8A-456B-9EF8-BA2B91D334CB}" type="parTrans" cxnId="{97FF651E-35D7-4B93-962C-F2F65DDF8BC8}">
      <dgm:prSet/>
      <dgm:spPr/>
      <dgm:t>
        <a:bodyPr/>
        <a:lstStyle/>
        <a:p>
          <a:endParaRPr lang="en-US"/>
        </a:p>
      </dgm:t>
    </dgm:pt>
    <dgm:pt modelId="{A7EE57A1-F49C-464C-B69C-6A965D4E7069}" type="sibTrans" cxnId="{97FF651E-35D7-4B93-962C-F2F65DDF8BC8}">
      <dgm:prSet/>
      <dgm:spPr/>
      <dgm:t>
        <a:bodyPr/>
        <a:lstStyle/>
        <a:p>
          <a:endParaRPr lang="en-US"/>
        </a:p>
      </dgm:t>
    </dgm:pt>
    <dgm:pt modelId="{FD8212D8-AE0F-4E5E-BD02-F02A70667871}">
      <dgm:prSet phldrT="[Text]"/>
      <dgm:spPr/>
      <dgm:t>
        <a:bodyPr/>
        <a:lstStyle/>
        <a:p>
          <a:r>
            <a:rPr lang="en-US" dirty="0"/>
            <a:t>Local Advisers</a:t>
          </a:r>
        </a:p>
      </dgm:t>
    </dgm:pt>
    <dgm:pt modelId="{88578799-49D9-4B82-ACD0-ACBCD2D2CEC9}" type="parTrans" cxnId="{1143F4AC-6F2D-4F0A-B832-4D25E23593A8}">
      <dgm:prSet/>
      <dgm:spPr/>
      <dgm:t>
        <a:bodyPr/>
        <a:lstStyle/>
        <a:p>
          <a:endParaRPr lang="en-US"/>
        </a:p>
      </dgm:t>
    </dgm:pt>
    <dgm:pt modelId="{12434F0B-44AD-4C4A-9841-83EF97F1BE8E}" type="sibTrans" cxnId="{1143F4AC-6F2D-4F0A-B832-4D25E23593A8}">
      <dgm:prSet/>
      <dgm:spPr/>
      <dgm:t>
        <a:bodyPr/>
        <a:lstStyle/>
        <a:p>
          <a:endParaRPr lang="en-US"/>
        </a:p>
      </dgm:t>
    </dgm:pt>
    <dgm:pt modelId="{77EB615A-D135-4CA7-89D1-CE66F1925D55}">
      <dgm:prSet phldrT="[Text]"/>
      <dgm:spPr/>
      <dgm:t>
        <a:bodyPr/>
        <a:lstStyle/>
        <a:p>
          <a:r>
            <a:rPr lang="en-US" dirty="0"/>
            <a:t>Local Officers</a:t>
          </a:r>
        </a:p>
      </dgm:t>
    </dgm:pt>
    <dgm:pt modelId="{93411E5F-C769-483A-86B3-C212E5D59CCB}" type="parTrans" cxnId="{0B8BFE79-B5F4-4A32-AD5B-F52A7BD00D33}">
      <dgm:prSet/>
      <dgm:spPr/>
      <dgm:t>
        <a:bodyPr/>
        <a:lstStyle/>
        <a:p>
          <a:endParaRPr lang="en-US"/>
        </a:p>
      </dgm:t>
    </dgm:pt>
    <dgm:pt modelId="{0236F023-D421-40F3-B81A-DE69BD48B112}" type="sibTrans" cxnId="{0B8BFE79-B5F4-4A32-AD5B-F52A7BD00D33}">
      <dgm:prSet/>
      <dgm:spPr/>
      <dgm:t>
        <a:bodyPr/>
        <a:lstStyle/>
        <a:p>
          <a:endParaRPr lang="en-US"/>
        </a:p>
      </dgm:t>
    </dgm:pt>
    <dgm:pt modelId="{D8DFAC16-E4B5-492F-AF29-A555AAC78055}">
      <dgm:prSet phldrT="[Text]"/>
      <dgm:spPr/>
      <dgm:t>
        <a:bodyPr/>
        <a:lstStyle/>
        <a:p>
          <a:r>
            <a:rPr lang="en-US" dirty="0"/>
            <a:t>Members</a:t>
          </a:r>
        </a:p>
      </dgm:t>
    </dgm:pt>
    <dgm:pt modelId="{24179710-DBBB-44FA-BE83-84546C2DF075}" type="parTrans" cxnId="{BE40F78F-DE9F-4E04-BC0A-845D97A9B3DB}">
      <dgm:prSet/>
      <dgm:spPr/>
      <dgm:t>
        <a:bodyPr/>
        <a:lstStyle/>
        <a:p>
          <a:endParaRPr lang="en-US"/>
        </a:p>
      </dgm:t>
    </dgm:pt>
    <dgm:pt modelId="{3A272CCC-13D8-4780-BD91-7C88495F8DA1}" type="sibTrans" cxnId="{BE40F78F-DE9F-4E04-BC0A-845D97A9B3DB}">
      <dgm:prSet/>
      <dgm:spPr/>
      <dgm:t>
        <a:bodyPr/>
        <a:lstStyle/>
        <a:p>
          <a:endParaRPr lang="en-US"/>
        </a:p>
      </dgm:t>
    </dgm:pt>
    <dgm:pt modelId="{DBBA31D4-624B-427F-991A-A611108039EA}" type="pres">
      <dgm:prSet presAssocID="{E0640BB4-2B82-4FC3-A567-CABA9699691C}" presName="linearFlow" presStyleCnt="0">
        <dgm:presLayoutVars>
          <dgm:resizeHandles val="exact"/>
        </dgm:presLayoutVars>
      </dgm:prSet>
      <dgm:spPr/>
    </dgm:pt>
    <dgm:pt modelId="{A5F52066-C86B-4C6C-8A9A-C186BD6BF769}" type="pres">
      <dgm:prSet presAssocID="{BF8EAB1C-C1BA-4F10-84D6-00623611472B}" presName="node" presStyleLbl="node1" presStyleIdx="0" presStyleCnt="5">
        <dgm:presLayoutVars>
          <dgm:bulletEnabled val="1"/>
        </dgm:presLayoutVars>
      </dgm:prSet>
      <dgm:spPr/>
    </dgm:pt>
    <dgm:pt modelId="{8774F3D8-4478-45D4-B10B-AA470255F785}" type="pres">
      <dgm:prSet presAssocID="{24F1B0D6-1199-4758-89B3-B42ED0CF0CF6}" presName="sibTrans" presStyleLbl="sibTrans2D1" presStyleIdx="0" presStyleCnt="4"/>
      <dgm:spPr/>
    </dgm:pt>
    <dgm:pt modelId="{DECF8C35-76D3-4951-9728-7F0BA661E6C1}" type="pres">
      <dgm:prSet presAssocID="{24F1B0D6-1199-4758-89B3-B42ED0CF0CF6}" presName="connectorText" presStyleLbl="sibTrans2D1" presStyleIdx="0" presStyleCnt="4"/>
      <dgm:spPr/>
    </dgm:pt>
    <dgm:pt modelId="{82E79D3E-BD11-41E4-89D5-8C0D52ED3093}" type="pres">
      <dgm:prSet presAssocID="{FFBA2FF8-8A0D-4BBD-A526-A4B97A0910EE}" presName="node" presStyleLbl="node1" presStyleIdx="1" presStyleCnt="5">
        <dgm:presLayoutVars>
          <dgm:bulletEnabled val="1"/>
        </dgm:presLayoutVars>
      </dgm:prSet>
      <dgm:spPr/>
    </dgm:pt>
    <dgm:pt modelId="{FEDA9AE7-2B95-4359-A0A1-1ADD877B013E}" type="pres">
      <dgm:prSet presAssocID="{A7EE57A1-F49C-464C-B69C-6A965D4E7069}" presName="sibTrans" presStyleLbl="sibTrans2D1" presStyleIdx="1" presStyleCnt="4"/>
      <dgm:spPr/>
    </dgm:pt>
    <dgm:pt modelId="{BAE384E0-DD1A-4F36-818C-80DE58437085}" type="pres">
      <dgm:prSet presAssocID="{A7EE57A1-F49C-464C-B69C-6A965D4E7069}" presName="connectorText" presStyleLbl="sibTrans2D1" presStyleIdx="1" presStyleCnt="4"/>
      <dgm:spPr/>
    </dgm:pt>
    <dgm:pt modelId="{FC5F8DC6-0A31-4BAA-BDB3-4B28972CAF0E}" type="pres">
      <dgm:prSet presAssocID="{FD8212D8-AE0F-4E5E-BD02-F02A70667871}" presName="node" presStyleLbl="node1" presStyleIdx="2" presStyleCnt="5">
        <dgm:presLayoutVars>
          <dgm:bulletEnabled val="1"/>
        </dgm:presLayoutVars>
      </dgm:prSet>
      <dgm:spPr/>
    </dgm:pt>
    <dgm:pt modelId="{D0371065-AE39-4FB0-9EED-AD558C0E520B}" type="pres">
      <dgm:prSet presAssocID="{12434F0B-44AD-4C4A-9841-83EF97F1BE8E}" presName="sibTrans" presStyleLbl="sibTrans2D1" presStyleIdx="2" presStyleCnt="4"/>
      <dgm:spPr/>
    </dgm:pt>
    <dgm:pt modelId="{003A0F7F-8492-4323-8DBA-1630D09CB11F}" type="pres">
      <dgm:prSet presAssocID="{12434F0B-44AD-4C4A-9841-83EF97F1BE8E}" presName="connectorText" presStyleLbl="sibTrans2D1" presStyleIdx="2" presStyleCnt="4"/>
      <dgm:spPr/>
    </dgm:pt>
    <dgm:pt modelId="{65223B3A-2D47-48A5-B8E8-3A5941ADC947}" type="pres">
      <dgm:prSet presAssocID="{77EB615A-D135-4CA7-89D1-CE66F1925D55}" presName="node" presStyleLbl="node1" presStyleIdx="3" presStyleCnt="5">
        <dgm:presLayoutVars>
          <dgm:bulletEnabled val="1"/>
        </dgm:presLayoutVars>
      </dgm:prSet>
      <dgm:spPr/>
    </dgm:pt>
    <dgm:pt modelId="{994FBEA4-9826-4B1E-BB7E-8CC2CDEAD960}" type="pres">
      <dgm:prSet presAssocID="{0236F023-D421-40F3-B81A-DE69BD48B112}" presName="sibTrans" presStyleLbl="sibTrans2D1" presStyleIdx="3" presStyleCnt="4"/>
      <dgm:spPr/>
    </dgm:pt>
    <dgm:pt modelId="{6B182EF7-4532-40B5-B875-313A3F46F7A8}" type="pres">
      <dgm:prSet presAssocID="{0236F023-D421-40F3-B81A-DE69BD48B112}" presName="connectorText" presStyleLbl="sibTrans2D1" presStyleIdx="3" presStyleCnt="4"/>
      <dgm:spPr/>
    </dgm:pt>
    <dgm:pt modelId="{22E6F3C9-A61D-4097-8145-AC45F2254165}" type="pres">
      <dgm:prSet presAssocID="{D8DFAC16-E4B5-492F-AF29-A555AAC78055}" presName="node" presStyleLbl="node1" presStyleIdx="4" presStyleCnt="5">
        <dgm:presLayoutVars>
          <dgm:bulletEnabled val="1"/>
        </dgm:presLayoutVars>
      </dgm:prSet>
      <dgm:spPr/>
    </dgm:pt>
  </dgm:ptLst>
  <dgm:cxnLst>
    <dgm:cxn modelId="{69A1540F-2C65-DD4F-A5A1-BD5F2A26432E}" type="presOf" srcId="{24F1B0D6-1199-4758-89B3-B42ED0CF0CF6}" destId="{DECF8C35-76D3-4951-9728-7F0BA661E6C1}" srcOrd="1" destOrd="0" presId="urn:microsoft.com/office/officeart/2005/8/layout/process2"/>
    <dgm:cxn modelId="{A8A8790F-5A11-6542-BE85-1FB0C9928ED8}" type="presOf" srcId="{FD8212D8-AE0F-4E5E-BD02-F02A70667871}" destId="{FC5F8DC6-0A31-4BAA-BDB3-4B28972CAF0E}" srcOrd="0" destOrd="0" presId="urn:microsoft.com/office/officeart/2005/8/layout/process2"/>
    <dgm:cxn modelId="{9B5B4814-48F1-0747-9FB5-39B9A13712C0}" type="presOf" srcId="{FFBA2FF8-8A0D-4BBD-A526-A4B97A0910EE}" destId="{82E79D3E-BD11-41E4-89D5-8C0D52ED3093}" srcOrd="0" destOrd="0" presId="urn:microsoft.com/office/officeart/2005/8/layout/process2"/>
    <dgm:cxn modelId="{34D9871C-6A31-424C-B580-F0F837D6A5CB}" type="presOf" srcId="{24F1B0D6-1199-4758-89B3-B42ED0CF0CF6}" destId="{8774F3D8-4478-45D4-B10B-AA470255F785}" srcOrd="0" destOrd="0" presId="urn:microsoft.com/office/officeart/2005/8/layout/process2"/>
    <dgm:cxn modelId="{97FF651E-35D7-4B93-962C-F2F65DDF8BC8}" srcId="{E0640BB4-2B82-4FC3-A567-CABA9699691C}" destId="{FFBA2FF8-8A0D-4BBD-A526-A4B97A0910EE}" srcOrd="1" destOrd="0" parTransId="{69BDF8E5-9F8A-456B-9EF8-BA2B91D334CB}" sibTransId="{A7EE57A1-F49C-464C-B69C-6A965D4E7069}"/>
    <dgm:cxn modelId="{33320F61-31D4-0E4D-9CEA-13CC5ED34D1E}" type="presOf" srcId="{12434F0B-44AD-4C4A-9841-83EF97F1BE8E}" destId="{D0371065-AE39-4FB0-9EED-AD558C0E520B}" srcOrd="0" destOrd="0" presId="urn:microsoft.com/office/officeart/2005/8/layout/process2"/>
    <dgm:cxn modelId="{CB7B824B-4E06-1C41-909D-11200AAA2BE4}" type="presOf" srcId="{77EB615A-D135-4CA7-89D1-CE66F1925D55}" destId="{65223B3A-2D47-48A5-B8E8-3A5941ADC947}" srcOrd="0" destOrd="0" presId="urn:microsoft.com/office/officeart/2005/8/layout/process2"/>
    <dgm:cxn modelId="{0B8BFE79-B5F4-4A32-AD5B-F52A7BD00D33}" srcId="{E0640BB4-2B82-4FC3-A567-CABA9699691C}" destId="{77EB615A-D135-4CA7-89D1-CE66F1925D55}" srcOrd="3" destOrd="0" parTransId="{93411E5F-C769-483A-86B3-C212E5D59CCB}" sibTransId="{0236F023-D421-40F3-B81A-DE69BD48B112}"/>
    <dgm:cxn modelId="{03DF127A-C137-224D-8F38-E0DA63DC3A95}" type="presOf" srcId="{BF8EAB1C-C1BA-4F10-84D6-00623611472B}" destId="{A5F52066-C86B-4C6C-8A9A-C186BD6BF769}" srcOrd="0" destOrd="0" presId="urn:microsoft.com/office/officeart/2005/8/layout/process2"/>
    <dgm:cxn modelId="{AAA25F85-A31B-524B-A3B8-13FDC4B48562}" type="presOf" srcId="{E0640BB4-2B82-4FC3-A567-CABA9699691C}" destId="{DBBA31D4-624B-427F-991A-A611108039EA}" srcOrd="0" destOrd="0" presId="urn:microsoft.com/office/officeart/2005/8/layout/process2"/>
    <dgm:cxn modelId="{BE40F78F-DE9F-4E04-BC0A-845D97A9B3DB}" srcId="{E0640BB4-2B82-4FC3-A567-CABA9699691C}" destId="{D8DFAC16-E4B5-492F-AF29-A555AAC78055}" srcOrd="4" destOrd="0" parTransId="{24179710-DBBB-44FA-BE83-84546C2DF075}" sibTransId="{3A272CCC-13D8-4780-BD91-7C88495F8DA1}"/>
    <dgm:cxn modelId="{847B74A8-B944-1E47-91C1-7F853173D1E7}" type="presOf" srcId="{A7EE57A1-F49C-464C-B69C-6A965D4E7069}" destId="{BAE384E0-DD1A-4F36-818C-80DE58437085}" srcOrd="1" destOrd="0" presId="urn:microsoft.com/office/officeart/2005/8/layout/process2"/>
    <dgm:cxn modelId="{1143F4AC-6F2D-4F0A-B832-4D25E23593A8}" srcId="{E0640BB4-2B82-4FC3-A567-CABA9699691C}" destId="{FD8212D8-AE0F-4E5E-BD02-F02A70667871}" srcOrd="2" destOrd="0" parTransId="{88578799-49D9-4B82-ACD0-ACBCD2D2CEC9}" sibTransId="{12434F0B-44AD-4C4A-9841-83EF97F1BE8E}"/>
    <dgm:cxn modelId="{82BA35B4-0D0A-A841-AB0D-121788879ECE}" type="presOf" srcId="{12434F0B-44AD-4C4A-9841-83EF97F1BE8E}" destId="{003A0F7F-8492-4323-8DBA-1630D09CB11F}" srcOrd="1" destOrd="0" presId="urn:microsoft.com/office/officeart/2005/8/layout/process2"/>
    <dgm:cxn modelId="{6AA9D9C7-4048-DD4A-970C-C8756228CE55}" type="presOf" srcId="{A7EE57A1-F49C-464C-B69C-6A965D4E7069}" destId="{FEDA9AE7-2B95-4359-A0A1-1ADD877B013E}" srcOrd="0" destOrd="0" presId="urn:microsoft.com/office/officeart/2005/8/layout/process2"/>
    <dgm:cxn modelId="{D1F581E2-CC58-864D-B341-424B020AE241}" type="presOf" srcId="{0236F023-D421-40F3-B81A-DE69BD48B112}" destId="{6B182EF7-4532-40B5-B875-313A3F46F7A8}" srcOrd="1" destOrd="0" presId="urn:microsoft.com/office/officeart/2005/8/layout/process2"/>
    <dgm:cxn modelId="{978940E6-90A5-42E0-9C53-A35B284E3AE1}" srcId="{E0640BB4-2B82-4FC3-A567-CABA9699691C}" destId="{BF8EAB1C-C1BA-4F10-84D6-00623611472B}" srcOrd="0" destOrd="0" parTransId="{21C3DB8D-DD33-4CB5-BD8B-DF3946DD7F43}" sibTransId="{24F1B0D6-1199-4758-89B3-B42ED0CF0CF6}"/>
    <dgm:cxn modelId="{46B273E8-D672-5F47-BD38-4C1683C62F19}" type="presOf" srcId="{0236F023-D421-40F3-B81A-DE69BD48B112}" destId="{994FBEA4-9826-4B1E-BB7E-8CC2CDEAD960}" srcOrd="0" destOrd="0" presId="urn:microsoft.com/office/officeart/2005/8/layout/process2"/>
    <dgm:cxn modelId="{003CC7F5-4E53-7E4E-BDAF-656D89C135EA}" type="presOf" srcId="{D8DFAC16-E4B5-492F-AF29-A555AAC78055}" destId="{22E6F3C9-A61D-4097-8145-AC45F2254165}" srcOrd="0" destOrd="0" presId="urn:microsoft.com/office/officeart/2005/8/layout/process2"/>
    <dgm:cxn modelId="{48B9C92F-D3AA-A94A-A2FD-9C1CAAB33C48}" type="presParOf" srcId="{DBBA31D4-624B-427F-991A-A611108039EA}" destId="{A5F52066-C86B-4C6C-8A9A-C186BD6BF769}" srcOrd="0" destOrd="0" presId="urn:microsoft.com/office/officeart/2005/8/layout/process2"/>
    <dgm:cxn modelId="{6C8A7396-D5FD-A74A-A58B-560B305E10E6}" type="presParOf" srcId="{DBBA31D4-624B-427F-991A-A611108039EA}" destId="{8774F3D8-4478-45D4-B10B-AA470255F785}" srcOrd="1" destOrd="0" presId="urn:microsoft.com/office/officeart/2005/8/layout/process2"/>
    <dgm:cxn modelId="{ED5093F1-A772-8D4E-8819-505CAC943A27}" type="presParOf" srcId="{8774F3D8-4478-45D4-B10B-AA470255F785}" destId="{DECF8C35-76D3-4951-9728-7F0BA661E6C1}" srcOrd="0" destOrd="0" presId="urn:microsoft.com/office/officeart/2005/8/layout/process2"/>
    <dgm:cxn modelId="{04E230BB-42D5-544C-B4DA-A549B6BD3795}" type="presParOf" srcId="{DBBA31D4-624B-427F-991A-A611108039EA}" destId="{82E79D3E-BD11-41E4-89D5-8C0D52ED3093}" srcOrd="2" destOrd="0" presId="urn:microsoft.com/office/officeart/2005/8/layout/process2"/>
    <dgm:cxn modelId="{68596A3E-BB6E-6544-A0CE-47FA31B464F8}" type="presParOf" srcId="{DBBA31D4-624B-427F-991A-A611108039EA}" destId="{FEDA9AE7-2B95-4359-A0A1-1ADD877B013E}" srcOrd="3" destOrd="0" presId="urn:microsoft.com/office/officeart/2005/8/layout/process2"/>
    <dgm:cxn modelId="{94D9BA74-E0C2-5842-88D1-3163A64BE95A}" type="presParOf" srcId="{FEDA9AE7-2B95-4359-A0A1-1ADD877B013E}" destId="{BAE384E0-DD1A-4F36-818C-80DE58437085}" srcOrd="0" destOrd="0" presId="urn:microsoft.com/office/officeart/2005/8/layout/process2"/>
    <dgm:cxn modelId="{C540A4A8-1FB0-F74B-9E00-B066A5064E4C}" type="presParOf" srcId="{DBBA31D4-624B-427F-991A-A611108039EA}" destId="{FC5F8DC6-0A31-4BAA-BDB3-4B28972CAF0E}" srcOrd="4" destOrd="0" presId="urn:microsoft.com/office/officeart/2005/8/layout/process2"/>
    <dgm:cxn modelId="{7BC13032-C8E1-A644-B243-F7AC676E185D}" type="presParOf" srcId="{DBBA31D4-624B-427F-991A-A611108039EA}" destId="{D0371065-AE39-4FB0-9EED-AD558C0E520B}" srcOrd="5" destOrd="0" presId="urn:microsoft.com/office/officeart/2005/8/layout/process2"/>
    <dgm:cxn modelId="{B7FE5877-9F54-8141-AD43-C3D0D63A6486}" type="presParOf" srcId="{D0371065-AE39-4FB0-9EED-AD558C0E520B}" destId="{003A0F7F-8492-4323-8DBA-1630D09CB11F}" srcOrd="0" destOrd="0" presId="urn:microsoft.com/office/officeart/2005/8/layout/process2"/>
    <dgm:cxn modelId="{A6D6B951-1500-084D-9D62-5E896924C226}" type="presParOf" srcId="{DBBA31D4-624B-427F-991A-A611108039EA}" destId="{65223B3A-2D47-48A5-B8E8-3A5941ADC947}" srcOrd="6" destOrd="0" presId="urn:microsoft.com/office/officeart/2005/8/layout/process2"/>
    <dgm:cxn modelId="{B6D87631-8C91-5F44-B07F-83DC0DAFE9FF}" type="presParOf" srcId="{DBBA31D4-624B-427F-991A-A611108039EA}" destId="{994FBEA4-9826-4B1E-BB7E-8CC2CDEAD960}" srcOrd="7" destOrd="0" presId="urn:microsoft.com/office/officeart/2005/8/layout/process2"/>
    <dgm:cxn modelId="{52F5F0A1-BCA8-F149-81EA-CD67DD28902C}" type="presParOf" srcId="{994FBEA4-9826-4B1E-BB7E-8CC2CDEAD960}" destId="{6B182EF7-4532-40B5-B875-313A3F46F7A8}" srcOrd="0" destOrd="0" presId="urn:microsoft.com/office/officeart/2005/8/layout/process2"/>
    <dgm:cxn modelId="{320FE075-E8A4-5B42-BA0E-1480454CAC96}" type="presParOf" srcId="{DBBA31D4-624B-427F-991A-A611108039EA}" destId="{22E6F3C9-A61D-4097-8145-AC45F2254165}" srcOrd="8" destOrd="0" presId="urn:microsoft.com/office/officeart/2005/8/layout/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1752AE-FE39-4A85-8033-E9DC6B95A149}" type="doc">
      <dgm:prSet loTypeId="urn:microsoft.com/office/officeart/2005/8/layout/cycle8" loCatId="cycle" qsTypeId="urn:microsoft.com/office/officeart/2005/8/quickstyle/3d3" qsCatId="3D" csTypeId="urn:microsoft.com/office/officeart/2005/8/colors/colorful1" csCatId="colorful" phldr="1"/>
      <dgm:spPr/>
    </dgm:pt>
    <dgm:pt modelId="{7C233D86-9F2A-4BBF-B8BB-EFC2A5961C7C}">
      <dgm:prSet phldrT="[Text]"/>
      <dgm:spPr/>
      <dgm:t>
        <a:bodyPr/>
        <a:lstStyle/>
        <a:p>
          <a:r>
            <a:rPr lang="en-US" dirty="0"/>
            <a:t>Competitive Events</a:t>
          </a:r>
        </a:p>
      </dgm:t>
    </dgm:pt>
    <dgm:pt modelId="{27B07315-4A5A-4157-A9E0-75AD4F512AB6}" type="parTrans" cxnId="{13BF3935-C091-4A47-BCD9-312CBE5C101C}">
      <dgm:prSet/>
      <dgm:spPr/>
      <dgm:t>
        <a:bodyPr/>
        <a:lstStyle/>
        <a:p>
          <a:endParaRPr lang="en-US"/>
        </a:p>
      </dgm:t>
    </dgm:pt>
    <dgm:pt modelId="{24179D21-D632-4F9A-94D8-99C4E91BC49B}" type="sibTrans" cxnId="{13BF3935-C091-4A47-BCD9-312CBE5C101C}">
      <dgm:prSet/>
      <dgm:spPr/>
      <dgm:t>
        <a:bodyPr/>
        <a:lstStyle/>
        <a:p>
          <a:endParaRPr lang="en-US"/>
        </a:p>
      </dgm:t>
    </dgm:pt>
    <dgm:pt modelId="{CF79ACAB-9EF1-4066-96D4-2189C0A91BCC}">
      <dgm:prSet phldrT="[Text]"/>
      <dgm:spPr/>
      <dgm:t>
        <a:bodyPr/>
        <a:lstStyle/>
        <a:p>
          <a:r>
            <a:rPr lang="en-US" dirty="0"/>
            <a:t>Conferences</a:t>
          </a:r>
        </a:p>
      </dgm:t>
    </dgm:pt>
    <dgm:pt modelId="{1ACFA62B-8C5F-461C-B88F-85D7C7184637}" type="parTrans" cxnId="{97FBFEC4-95A6-48D6-9B3D-DC35E683D2D4}">
      <dgm:prSet/>
      <dgm:spPr/>
      <dgm:t>
        <a:bodyPr/>
        <a:lstStyle/>
        <a:p>
          <a:endParaRPr lang="en-US"/>
        </a:p>
      </dgm:t>
    </dgm:pt>
    <dgm:pt modelId="{9CC4A808-0447-4BA4-AD02-16DF67BDA818}" type="sibTrans" cxnId="{97FBFEC4-95A6-48D6-9B3D-DC35E683D2D4}">
      <dgm:prSet/>
      <dgm:spPr/>
      <dgm:t>
        <a:bodyPr/>
        <a:lstStyle/>
        <a:p>
          <a:endParaRPr lang="en-US"/>
        </a:p>
      </dgm:t>
    </dgm:pt>
    <dgm:pt modelId="{2D816484-BBCD-4D8F-B408-F1880840E06C}">
      <dgm:prSet phldrT="[Text]"/>
      <dgm:spPr/>
      <dgm:t>
        <a:bodyPr/>
        <a:lstStyle/>
        <a:p>
          <a:r>
            <a:rPr lang="en-US" dirty="0"/>
            <a:t>National and State  Programs</a:t>
          </a:r>
        </a:p>
      </dgm:t>
    </dgm:pt>
    <dgm:pt modelId="{4CA45159-C85C-4AD4-830C-D7D374F10631}" type="parTrans" cxnId="{D1B66CFB-09EE-4313-B907-8C8DCEA08B64}">
      <dgm:prSet/>
      <dgm:spPr/>
      <dgm:t>
        <a:bodyPr/>
        <a:lstStyle/>
        <a:p>
          <a:endParaRPr lang="en-US"/>
        </a:p>
      </dgm:t>
    </dgm:pt>
    <dgm:pt modelId="{2432F506-1393-468B-B050-DF0975F75102}" type="sibTrans" cxnId="{D1B66CFB-09EE-4313-B907-8C8DCEA08B64}">
      <dgm:prSet/>
      <dgm:spPr/>
      <dgm:t>
        <a:bodyPr/>
        <a:lstStyle/>
        <a:p>
          <a:endParaRPr lang="en-US"/>
        </a:p>
      </dgm:t>
    </dgm:pt>
    <dgm:pt modelId="{84A2507A-7738-458B-B412-6C58FD05D52E}" type="pres">
      <dgm:prSet presAssocID="{A51752AE-FE39-4A85-8033-E9DC6B95A149}" presName="compositeShape" presStyleCnt="0">
        <dgm:presLayoutVars>
          <dgm:chMax val="7"/>
          <dgm:dir/>
          <dgm:resizeHandles val="exact"/>
        </dgm:presLayoutVars>
      </dgm:prSet>
      <dgm:spPr/>
    </dgm:pt>
    <dgm:pt modelId="{552DD2CD-15E8-4FA0-BC73-52AACB2E6738}" type="pres">
      <dgm:prSet presAssocID="{A51752AE-FE39-4A85-8033-E9DC6B95A149}" presName="wedge1" presStyleLbl="node1" presStyleIdx="0" presStyleCnt="3" custLinFactNeighborX="847" custLinFactNeighborY="-1271"/>
      <dgm:spPr/>
    </dgm:pt>
    <dgm:pt modelId="{472CBCE3-B73E-4F3F-8BE7-AB32F71E80BC}" type="pres">
      <dgm:prSet presAssocID="{A51752AE-FE39-4A85-8033-E9DC6B95A149}" presName="dummy1a" presStyleCnt="0"/>
      <dgm:spPr/>
    </dgm:pt>
    <dgm:pt modelId="{308B6896-BAEB-45C3-8E06-50CF03BB8B24}" type="pres">
      <dgm:prSet presAssocID="{A51752AE-FE39-4A85-8033-E9DC6B95A149}" presName="dummy1b" presStyleCnt="0"/>
      <dgm:spPr/>
    </dgm:pt>
    <dgm:pt modelId="{D92F18E2-7342-44D6-89D1-FD1226B33380}" type="pres">
      <dgm:prSet presAssocID="{A51752AE-FE39-4A85-8033-E9DC6B95A149}" presName="wedge1Tx" presStyleLbl="node1" presStyleIdx="0" presStyleCnt="3">
        <dgm:presLayoutVars>
          <dgm:chMax val="0"/>
          <dgm:chPref val="0"/>
          <dgm:bulletEnabled val="1"/>
        </dgm:presLayoutVars>
      </dgm:prSet>
      <dgm:spPr/>
    </dgm:pt>
    <dgm:pt modelId="{1D275E94-D2C1-4C6D-BC98-3EBD08527729}" type="pres">
      <dgm:prSet presAssocID="{A51752AE-FE39-4A85-8033-E9DC6B95A149}" presName="wedge2" presStyleLbl="node1" presStyleIdx="1" presStyleCnt="3"/>
      <dgm:spPr/>
    </dgm:pt>
    <dgm:pt modelId="{E147E6FC-6AF7-4FC9-8E0F-6697C40EC959}" type="pres">
      <dgm:prSet presAssocID="{A51752AE-FE39-4A85-8033-E9DC6B95A149}" presName="dummy2a" presStyleCnt="0"/>
      <dgm:spPr/>
    </dgm:pt>
    <dgm:pt modelId="{4BFD1319-3DC6-45EA-A474-AD3EF50904A2}" type="pres">
      <dgm:prSet presAssocID="{A51752AE-FE39-4A85-8033-E9DC6B95A149}" presName="dummy2b" presStyleCnt="0"/>
      <dgm:spPr/>
    </dgm:pt>
    <dgm:pt modelId="{67D6F557-D706-4D6D-93A2-DF2BE4602CDA}" type="pres">
      <dgm:prSet presAssocID="{A51752AE-FE39-4A85-8033-E9DC6B95A149}" presName="wedge2Tx" presStyleLbl="node1" presStyleIdx="1" presStyleCnt="3">
        <dgm:presLayoutVars>
          <dgm:chMax val="0"/>
          <dgm:chPref val="0"/>
          <dgm:bulletEnabled val="1"/>
        </dgm:presLayoutVars>
      </dgm:prSet>
      <dgm:spPr/>
    </dgm:pt>
    <dgm:pt modelId="{CEC33A88-F5B2-45FD-8CFC-0843FCB59FC1}" type="pres">
      <dgm:prSet presAssocID="{A51752AE-FE39-4A85-8033-E9DC6B95A149}" presName="wedge3" presStyleLbl="node1" presStyleIdx="2" presStyleCnt="3"/>
      <dgm:spPr/>
    </dgm:pt>
    <dgm:pt modelId="{5D7C5B14-5493-4495-BF69-2ECABD1EC175}" type="pres">
      <dgm:prSet presAssocID="{A51752AE-FE39-4A85-8033-E9DC6B95A149}" presName="dummy3a" presStyleCnt="0"/>
      <dgm:spPr/>
    </dgm:pt>
    <dgm:pt modelId="{9EB34C13-E0C9-4905-9B00-F73CD2870008}" type="pres">
      <dgm:prSet presAssocID="{A51752AE-FE39-4A85-8033-E9DC6B95A149}" presName="dummy3b" presStyleCnt="0"/>
      <dgm:spPr/>
    </dgm:pt>
    <dgm:pt modelId="{98256B4B-01CC-4E85-B83E-004A9FA60382}" type="pres">
      <dgm:prSet presAssocID="{A51752AE-FE39-4A85-8033-E9DC6B95A149}" presName="wedge3Tx" presStyleLbl="node1" presStyleIdx="2" presStyleCnt="3">
        <dgm:presLayoutVars>
          <dgm:chMax val="0"/>
          <dgm:chPref val="0"/>
          <dgm:bulletEnabled val="1"/>
        </dgm:presLayoutVars>
      </dgm:prSet>
      <dgm:spPr/>
    </dgm:pt>
    <dgm:pt modelId="{687E37AB-BF2B-4F5D-A8F0-6A0CC3FD694E}" type="pres">
      <dgm:prSet presAssocID="{24179D21-D632-4F9A-94D8-99C4E91BC49B}" presName="arrowWedge1" presStyleLbl="fgSibTrans2D1" presStyleIdx="0" presStyleCnt="3"/>
      <dgm:spPr/>
    </dgm:pt>
    <dgm:pt modelId="{33DF162B-0EFF-4FF1-876E-B9DE4181E398}" type="pres">
      <dgm:prSet presAssocID="{9CC4A808-0447-4BA4-AD02-16DF67BDA818}" presName="arrowWedge2" presStyleLbl="fgSibTrans2D1" presStyleIdx="1" presStyleCnt="3"/>
      <dgm:spPr/>
    </dgm:pt>
    <dgm:pt modelId="{13BD76E6-FB78-486C-8D47-79E7CF7468A4}" type="pres">
      <dgm:prSet presAssocID="{2432F506-1393-468B-B050-DF0975F75102}" presName="arrowWedge3" presStyleLbl="fgSibTrans2D1" presStyleIdx="2" presStyleCnt="3"/>
      <dgm:spPr/>
    </dgm:pt>
  </dgm:ptLst>
  <dgm:cxnLst>
    <dgm:cxn modelId="{13BF3935-C091-4A47-BCD9-312CBE5C101C}" srcId="{A51752AE-FE39-4A85-8033-E9DC6B95A149}" destId="{7C233D86-9F2A-4BBF-B8BB-EFC2A5961C7C}" srcOrd="0" destOrd="0" parTransId="{27B07315-4A5A-4157-A9E0-75AD4F512AB6}" sibTransId="{24179D21-D632-4F9A-94D8-99C4E91BC49B}"/>
    <dgm:cxn modelId="{BC520D39-399B-4D8E-A3A7-1C79368DD434}" type="presOf" srcId="{A51752AE-FE39-4A85-8033-E9DC6B95A149}" destId="{84A2507A-7738-458B-B412-6C58FD05D52E}" srcOrd="0" destOrd="0" presId="urn:microsoft.com/office/officeart/2005/8/layout/cycle8"/>
    <dgm:cxn modelId="{AA8AF566-28BC-4773-AF11-C97A971B67D8}" type="presOf" srcId="{CF79ACAB-9EF1-4066-96D4-2189C0A91BCC}" destId="{1D275E94-D2C1-4C6D-BC98-3EBD08527729}" srcOrd="0" destOrd="0" presId="urn:microsoft.com/office/officeart/2005/8/layout/cycle8"/>
    <dgm:cxn modelId="{50972C6A-D799-4E8D-9E98-D03438BE4444}" type="presOf" srcId="{CF79ACAB-9EF1-4066-96D4-2189C0A91BCC}" destId="{67D6F557-D706-4D6D-93A2-DF2BE4602CDA}" srcOrd="1" destOrd="0" presId="urn:microsoft.com/office/officeart/2005/8/layout/cycle8"/>
    <dgm:cxn modelId="{3F7A7170-56D4-4496-9C29-985847B5FABC}" type="presOf" srcId="{7C233D86-9F2A-4BBF-B8BB-EFC2A5961C7C}" destId="{D92F18E2-7342-44D6-89D1-FD1226B33380}" srcOrd="1" destOrd="0" presId="urn:microsoft.com/office/officeart/2005/8/layout/cycle8"/>
    <dgm:cxn modelId="{19F9EF75-C44D-4368-A6F6-286BAA1F1044}" type="presOf" srcId="{2D816484-BBCD-4D8F-B408-F1880840E06C}" destId="{CEC33A88-F5B2-45FD-8CFC-0843FCB59FC1}" srcOrd="0" destOrd="0" presId="urn:microsoft.com/office/officeart/2005/8/layout/cycle8"/>
    <dgm:cxn modelId="{22E617A0-A258-4DF8-9328-C83270233EAD}" type="presOf" srcId="{2D816484-BBCD-4D8F-B408-F1880840E06C}" destId="{98256B4B-01CC-4E85-B83E-004A9FA60382}" srcOrd="1" destOrd="0" presId="urn:microsoft.com/office/officeart/2005/8/layout/cycle8"/>
    <dgm:cxn modelId="{4FD632C1-CB2A-44BB-A96E-5D1C992736CA}" type="presOf" srcId="{7C233D86-9F2A-4BBF-B8BB-EFC2A5961C7C}" destId="{552DD2CD-15E8-4FA0-BC73-52AACB2E6738}" srcOrd="0" destOrd="0" presId="urn:microsoft.com/office/officeart/2005/8/layout/cycle8"/>
    <dgm:cxn modelId="{97FBFEC4-95A6-48D6-9B3D-DC35E683D2D4}" srcId="{A51752AE-FE39-4A85-8033-E9DC6B95A149}" destId="{CF79ACAB-9EF1-4066-96D4-2189C0A91BCC}" srcOrd="1" destOrd="0" parTransId="{1ACFA62B-8C5F-461C-B88F-85D7C7184637}" sibTransId="{9CC4A808-0447-4BA4-AD02-16DF67BDA818}"/>
    <dgm:cxn modelId="{D1B66CFB-09EE-4313-B907-8C8DCEA08B64}" srcId="{A51752AE-FE39-4A85-8033-E9DC6B95A149}" destId="{2D816484-BBCD-4D8F-B408-F1880840E06C}" srcOrd="2" destOrd="0" parTransId="{4CA45159-C85C-4AD4-830C-D7D374F10631}" sibTransId="{2432F506-1393-468B-B050-DF0975F75102}"/>
    <dgm:cxn modelId="{73BE994E-F149-43E2-92D8-4046F335994D}" type="presParOf" srcId="{84A2507A-7738-458B-B412-6C58FD05D52E}" destId="{552DD2CD-15E8-4FA0-BC73-52AACB2E6738}" srcOrd="0" destOrd="0" presId="urn:microsoft.com/office/officeart/2005/8/layout/cycle8"/>
    <dgm:cxn modelId="{67225E02-9CB1-4F65-8326-C89E385B0B6B}" type="presParOf" srcId="{84A2507A-7738-458B-B412-6C58FD05D52E}" destId="{472CBCE3-B73E-4F3F-8BE7-AB32F71E80BC}" srcOrd="1" destOrd="0" presId="urn:microsoft.com/office/officeart/2005/8/layout/cycle8"/>
    <dgm:cxn modelId="{8B424DE1-ABF3-4153-BAD3-83D580EEB118}" type="presParOf" srcId="{84A2507A-7738-458B-B412-6C58FD05D52E}" destId="{308B6896-BAEB-45C3-8E06-50CF03BB8B24}" srcOrd="2" destOrd="0" presId="urn:microsoft.com/office/officeart/2005/8/layout/cycle8"/>
    <dgm:cxn modelId="{7F4AD289-1A2B-41C7-B3F5-154909F33C20}" type="presParOf" srcId="{84A2507A-7738-458B-B412-6C58FD05D52E}" destId="{D92F18E2-7342-44D6-89D1-FD1226B33380}" srcOrd="3" destOrd="0" presId="urn:microsoft.com/office/officeart/2005/8/layout/cycle8"/>
    <dgm:cxn modelId="{9B496DD7-F1FD-4A9A-8956-18EDE318011F}" type="presParOf" srcId="{84A2507A-7738-458B-B412-6C58FD05D52E}" destId="{1D275E94-D2C1-4C6D-BC98-3EBD08527729}" srcOrd="4" destOrd="0" presId="urn:microsoft.com/office/officeart/2005/8/layout/cycle8"/>
    <dgm:cxn modelId="{192257DD-7EAA-4E76-A0D1-C57AA80891B1}" type="presParOf" srcId="{84A2507A-7738-458B-B412-6C58FD05D52E}" destId="{E147E6FC-6AF7-4FC9-8E0F-6697C40EC959}" srcOrd="5" destOrd="0" presId="urn:microsoft.com/office/officeart/2005/8/layout/cycle8"/>
    <dgm:cxn modelId="{40524CCA-8CEF-443E-952F-38630042E46B}" type="presParOf" srcId="{84A2507A-7738-458B-B412-6C58FD05D52E}" destId="{4BFD1319-3DC6-45EA-A474-AD3EF50904A2}" srcOrd="6" destOrd="0" presId="urn:microsoft.com/office/officeart/2005/8/layout/cycle8"/>
    <dgm:cxn modelId="{E5796443-79CC-4E08-9056-9E1B482A8AFD}" type="presParOf" srcId="{84A2507A-7738-458B-B412-6C58FD05D52E}" destId="{67D6F557-D706-4D6D-93A2-DF2BE4602CDA}" srcOrd="7" destOrd="0" presId="urn:microsoft.com/office/officeart/2005/8/layout/cycle8"/>
    <dgm:cxn modelId="{C36CC860-9F39-42D0-8DCC-629444A50BD8}" type="presParOf" srcId="{84A2507A-7738-458B-B412-6C58FD05D52E}" destId="{CEC33A88-F5B2-45FD-8CFC-0843FCB59FC1}" srcOrd="8" destOrd="0" presId="urn:microsoft.com/office/officeart/2005/8/layout/cycle8"/>
    <dgm:cxn modelId="{A8A1AE28-C6B3-4227-BEDF-B3DEB50EB299}" type="presParOf" srcId="{84A2507A-7738-458B-B412-6C58FD05D52E}" destId="{5D7C5B14-5493-4495-BF69-2ECABD1EC175}" srcOrd="9" destOrd="0" presId="urn:microsoft.com/office/officeart/2005/8/layout/cycle8"/>
    <dgm:cxn modelId="{653C2056-4BA3-4D08-8E2B-BEE5BC19B3B9}" type="presParOf" srcId="{84A2507A-7738-458B-B412-6C58FD05D52E}" destId="{9EB34C13-E0C9-4905-9B00-F73CD2870008}" srcOrd="10" destOrd="0" presId="urn:microsoft.com/office/officeart/2005/8/layout/cycle8"/>
    <dgm:cxn modelId="{904811C8-0A5E-482C-B5D9-2531D28AA8D8}" type="presParOf" srcId="{84A2507A-7738-458B-B412-6C58FD05D52E}" destId="{98256B4B-01CC-4E85-B83E-004A9FA60382}" srcOrd="11" destOrd="0" presId="urn:microsoft.com/office/officeart/2005/8/layout/cycle8"/>
    <dgm:cxn modelId="{1269734E-CCE2-4649-B4D9-FEF3F4F21549}" type="presParOf" srcId="{84A2507A-7738-458B-B412-6C58FD05D52E}" destId="{687E37AB-BF2B-4F5D-A8F0-6A0CC3FD694E}" srcOrd="12" destOrd="0" presId="urn:microsoft.com/office/officeart/2005/8/layout/cycle8"/>
    <dgm:cxn modelId="{C4665569-6579-4E3E-9235-FFC2E1C5AD9E}" type="presParOf" srcId="{84A2507A-7738-458B-B412-6C58FD05D52E}" destId="{33DF162B-0EFF-4FF1-876E-B9DE4181E398}" srcOrd="13" destOrd="0" presId="urn:microsoft.com/office/officeart/2005/8/layout/cycle8"/>
    <dgm:cxn modelId="{CFF879AE-218B-4479-BD2A-5290E0701E17}" type="presParOf" srcId="{84A2507A-7738-458B-B412-6C58FD05D52E}" destId="{13BD76E6-FB78-486C-8D47-79E7CF7468A4}"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944B15-92EF-4B1C-8323-9332B58E028E}">
      <dsp:nvSpPr>
        <dsp:cNvPr id="0" name=""/>
        <dsp:cNvSpPr/>
      </dsp:nvSpPr>
      <dsp:spPr>
        <a:xfrm rot="5400000">
          <a:off x="-243889" y="245711"/>
          <a:ext cx="1625927" cy="1138149"/>
        </a:xfrm>
        <a:prstGeom prst="chevron">
          <a:avLst/>
        </a:prstGeom>
        <a:solidFill>
          <a:schemeClr val="accent2">
            <a:hueOff val="0"/>
            <a:satOff val="0"/>
            <a:lumOff val="0"/>
            <a:alphaOff val="0"/>
          </a:schemeClr>
        </a:solidFill>
        <a:ln w="9525" cap="flat" cmpd="sng" algn="ctr">
          <a:solidFill>
            <a:schemeClr val="accent2">
              <a:hueOff val="0"/>
              <a:satOff val="0"/>
              <a:lumOff val="0"/>
              <a:alphaOff val="0"/>
            </a:schemeClr>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kern="1200" dirty="0"/>
            <a:t>National</a:t>
          </a:r>
        </a:p>
      </dsp:txBody>
      <dsp:txXfrm rot="-5400000">
        <a:off x="1" y="570897"/>
        <a:ext cx="1138149" cy="487778"/>
      </dsp:txXfrm>
    </dsp:sp>
    <dsp:sp modelId="{9F2FE901-A061-42A5-B780-ADFCB888116D}">
      <dsp:nvSpPr>
        <dsp:cNvPr id="0" name=""/>
        <dsp:cNvSpPr/>
      </dsp:nvSpPr>
      <dsp:spPr>
        <a:xfrm rot="5400000">
          <a:off x="3618662" y="-2478690"/>
          <a:ext cx="1056852" cy="6017878"/>
        </a:xfrm>
        <a:prstGeom prst="round2Same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National Leadership Conference and National Fall Leadership Conference</a:t>
          </a:r>
        </a:p>
        <a:p>
          <a:pPr marL="114300" lvl="1" indent="-114300" algn="l" defTabSz="622300">
            <a:lnSpc>
              <a:spcPct val="90000"/>
            </a:lnSpc>
            <a:spcBef>
              <a:spcPct val="0"/>
            </a:spcBef>
            <a:spcAft>
              <a:spcPct val="15000"/>
            </a:spcAft>
            <a:buChar char="•"/>
          </a:pPr>
          <a:r>
            <a:rPr lang="en-US" sz="1400" kern="1200" dirty="0"/>
            <a:t>National guidelines and deadlines for national level programs and competitions</a:t>
          </a:r>
        </a:p>
        <a:p>
          <a:pPr marL="114300" lvl="1" indent="-114300" algn="l" defTabSz="622300">
            <a:lnSpc>
              <a:spcPct val="90000"/>
            </a:lnSpc>
            <a:spcBef>
              <a:spcPct val="0"/>
            </a:spcBef>
            <a:spcAft>
              <a:spcPct val="15000"/>
            </a:spcAft>
            <a:buChar char="•"/>
          </a:pPr>
          <a:r>
            <a:rPr lang="en-US" sz="1400" kern="1200" dirty="0"/>
            <a:t>Chapter Management Handbook resource</a:t>
          </a:r>
        </a:p>
        <a:p>
          <a:pPr marL="114300" lvl="1" indent="-114300" algn="l" defTabSz="622300">
            <a:lnSpc>
              <a:spcPct val="90000"/>
            </a:lnSpc>
            <a:spcBef>
              <a:spcPct val="0"/>
            </a:spcBef>
            <a:spcAft>
              <a:spcPct val="15000"/>
            </a:spcAft>
            <a:buChar char="•"/>
          </a:pPr>
          <a:r>
            <a:rPr lang="en-US" sz="1400" kern="1200" dirty="0"/>
            <a:t>Membership dues processing</a:t>
          </a:r>
        </a:p>
      </dsp:txBody>
      <dsp:txXfrm rot="-5400000">
        <a:off x="1138150" y="53413"/>
        <a:ext cx="5966287" cy="953670"/>
      </dsp:txXfrm>
    </dsp:sp>
    <dsp:sp modelId="{8547B384-FD5D-4AAA-9AF6-5BF06CE12915}">
      <dsp:nvSpPr>
        <dsp:cNvPr id="0" name=""/>
        <dsp:cNvSpPr/>
      </dsp:nvSpPr>
      <dsp:spPr>
        <a:xfrm rot="5400000">
          <a:off x="-243889" y="1677820"/>
          <a:ext cx="1625927" cy="1138149"/>
        </a:xfrm>
        <a:prstGeom prst="chevron">
          <a:avLst/>
        </a:prstGeom>
        <a:solidFill>
          <a:schemeClr val="accent3">
            <a:hueOff val="0"/>
            <a:satOff val="0"/>
            <a:lumOff val="0"/>
            <a:alphaOff val="0"/>
          </a:schemeClr>
        </a:solidFill>
        <a:ln w="9525" cap="flat" cmpd="sng" algn="ctr">
          <a:solidFill>
            <a:schemeClr val="accent3">
              <a:hueOff val="0"/>
              <a:satOff val="0"/>
              <a:lumOff val="0"/>
              <a:alphaOff val="0"/>
            </a:schemeClr>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kern="1200" dirty="0"/>
            <a:t>State</a:t>
          </a:r>
        </a:p>
      </dsp:txBody>
      <dsp:txXfrm rot="-5400000">
        <a:off x="1" y="2003006"/>
        <a:ext cx="1138149" cy="487778"/>
      </dsp:txXfrm>
    </dsp:sp>
    <dsp:sp modelId="{C2BE67BA-D947-4C22-BECC-97B27B327A3F}">
      <dsp:nvSpPr>
        <dsp:cNvPr id="0" name=""/>
        <dsp:cNvSpPr/>
      </dsp:nvSpPr>
      <dsp:spPr>
        <a:xfrm rot="5400000">
          <a:off x="3618662" y="-1046581"/>
          <a:ext cx="1056852" cy="6017878"/>
        </a:xfrm>
        <a:prstGeom prst="round2Same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State Leadership Conference</a:t>
          </a:r>
        </a:p>
        <a:p>
          <a:pPr marL="114300" lvl="1" indent="-114300" algn="l" defTabSz="622300">
            <a:lnSpc>
              <a:spcPct val="90000"/>
            </a:lnSpc>
            <a:spcBef>
              <a:spcPct val="0"/>
            </a:spcBef>
            <a:spcAft>
              <a:spcPct val="15000"/>
            </a:spcAft>
            <a:buChar char="•"/>
          </a:pPr>
          <a:r>
            <a:rPr lang="en-US" sz="1400" kern="1200" dirty="0"/>
            <a:t>State guidelines and deadlines for local chapter</a:t>
          </a:r>
        </a:p>
        <a:p>
          <a:pPr marL="114300" lvl="1" indent="-114300" algn="l" defTabSz="622300">
            <a:lnSpc>
              <a:spcPct val="90000"/>
            </a:lnSpc>
            <a:spcBef>
              <a:spcPct val="0"/>
            </a:spcBef>
            <a:spcAft>
              <a:spcPct val="15000"/>
            </a:spcAft>
            <a:buChar char="•"/>
          </a:pPr>
          <a:r>
            <a:rPr lang="en-US" sz="1400" kern="1200" dirty="0"/>
            <a:t>Point of contact for national-level information, guidelines, and deadlines </a:t>
          </a:r>
        </a:p>
      </dsp:txBody>
      <dsp:txXfrm rot="-5400000">
        <a:off x="1138150" y="1485522"/>
        <a:ext cx="5966287" cy="953670"/>
      </dsp:txXfrm>
    </dsp:sp>
    <dsp:sp modelId="{544E70A0-D8BC-4041-8042-84093311C6E6}">
      <dsp:nvSpPr>
        <dsp:cNvPr id="0" name=""/>
        <dsp:cNvSpPr/>
      </dsp:nvSpPr>
      <dsp:spPr>
        <a:xfrm rot="5400000">
          <a:off x="-243889" y="3109930"/>
          <a:ext cx="1625927" cy="1138149"/>
        </a:xfrm>
        <a:prstGeom prst="chevron">
          <a:avLst/>
        </a:prstGeom>
        <a:solidFill>
          <a:schemeClr val="accent4">
            <a:hueOff val="0"/>
            <a:satOff val="0"/>
            <a:lumOff val="0"/>
            <a:alphaOff val="0"/>
          </a:schemeClr>
        </a:solidFill>
        <a:ln w="9525" cap="flat" cmpd="sng" algn="ctr">
          <a:solidFill>
            <a:schemeClr val="accent4">
              <a:hueOff val="0"/>
              <a:satOff val="0"/>
              <a:lumOff val="0"/>
              <a:alphaOff val="0"/>
            </a:schemeClr>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kern="1200" dirty="0"/>
            <a:t>Local</a:t>
          </a:r>
        </a:p>
      </dsp:txBody>
      <dsp:txXfrm rot="-5400000">
        <a:off x="1" y="3435116"/>
        <a:ext cx="1138149" cy="487778"/>
      </dsp:txXfrm>
    </dsp:sp>
    <dsp:sp modelId="{BA28B38C-441C-42C9-8343-76512A99A3C2}">
      <dsp:nvSpPr>
        <dsp:cNvPr id="0" name=""/>
        <dsp:cNvSpPr/>
      </dsp:nvSpPr>
      <dsp:spPr>
        <a:xfrm rot="5400000">
          <a:off x="3618662" y="385528"/>
          <a:ext cx="1056852" cy="6017878"/>
        </a:xfrm>
        <a:prstGeom prst="round2Same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Chapter recruitment, membership dues collection</a:t>
          </a:r>
        </a:p>
        <a:p>
          <a:pPr marL="114300" lvl="1" indent="-114300" algn="l" defTabSz="622300">
            <a:lnSpc>
              <a:spcPct val="90000"/>
            </a:lnSpc>
            <a:spcBef>
              <a:spcPct val="0"/>
            </a:spcBef>
            <a:spcAft>
              <a:spcPct val="15000"/>
            </a:spcAft>
            <a:buChar char="•"/>
          </a:pPr>
          <a:r>
            <a:rPr lang="en-US" sz="1400" kern="1200"/>
            <a:t>Chapter fundraising</a:t>
          </a:r>
        </a:p>
        <a:p>
          <a:pPr marL="114300" lvl="1" indent="-114300" algn="l" defTabSz="622300">
            <a:lnSpc>
              <a:spcPct val="90000"/>
            </a:lnSpc>
            <a:spcBef>
              <a:spcPct val="0"/>
            </a:spcBef>
            <a:spcAft>
              <a:spcPct val="15000"/>
            </a:spcAft>
            <a:buChar char="•"/>
          </a:pPr>
          <a:r>
            <a:rPr lang="en-US" sz="1400" kern="1200"/>
            <a:t>Chapter activities</a:t>
          </a:r>
        </a:p>
        <a:p>
          <a:pPr marL="114300" lvl="1" indent="-114300" algn="l" defTabSz="622300">
            <a:lnSpc>
              <a:spcPct val="90000"/>
            </a:lnSpc>
            <a:spcBef>
              <a:spcPct val="0"/>
            </a:spcBef>
            <a:spcAft>
              <a:spcPct val="15000"/>
            </a:spcAft>
            <a:buChar char="•"/>
          </a:pPr>
          <a:r>
            <a:rPr lang="en-US" sz="1400" kern="1200"/>
            <a:t>Local Officer Campaigns and Voting</a:t>
          </a:r>
        </a:p>
      </dsp:txBody>
      <dsp:txXfrm rot="-5400000">
        <a:off x="1138150" y="2917632"/>
        <a:ext cx="5966287" cy="9536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F52066-C86B-4C6C-8A9A-C186BD6BF769}">
      <dsp:nvSpPr>
        <dsp:cNvPr id="0" name=""/>
        <dsp:cNvSpPr/>
      </dsp:nvSpPr>
      <dsp:spPr>
        <a:xfrm>
          <a:off x="2281576" y="471"/>
          <a:ext cx="1636140" cy="55112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National Center</a:t>
          </a:r>
        </a:p>
      </dsp:txBody>
      <dsp:txXfrm>
        <a:off x="2297718" y="16613"/>
        <a:ext cx="1603856" cy="518836"/>
      </dsp:txXfrm>
    </dsp:sp>
    <dsp:sp modelId="{8774F3D8-4478-45D4-B10B-AA470255F785}">
      <dsp:nvSpPr>
        <dsp:cNvPr id="0" name=""/>
        <dsp:cNvSpPr/>
      </dsp:nvSpPr>
      <dsp:spPr>
        <a:xfrm rot="5400000">
          <a:off x="2996311" y="565369"/>
          <a:ext cx="206670" cy="24800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5400000">
        <a:off x="3025246" y="586036"/>
        <a:ext cx="148802" cy="144669"/>
      </dsp:txXfrm>
    </dsp:sp>
    <dsp:sp modelId="{82E79D3E-BD11-41E4-89D5-8C0D52ED3093}">
      <dsp:nvSpPr>
        <dsp:cNvPr id="0" name=""/>
        <dsp:cNvSpPr/>
      </dsp:nvSpPr>
      <dsp:spPr>
        <a:xfrm>
          <a:off x="2281576" y="827152"/>
          <a:ext cx="1636140" cy="55112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State Advisers</a:t>
          </a:r>
        </a:p>
      </dsp:txBody>
      <dsp:txXfrm>
        <a:off x="2297718" y="843294"/>
        <a:ext cx="1603856" cy="518836"/>
      </dsp:txXfrm>
    </dsp:sp>
    <dsp:sp modelId="{FEDA9AE7-2B95-4359-A0A1-1ADD877B013E}">
      <dsp:nvSpPr>
        <dsp:cNvPr id="0" name=""/>
        <dsp:cNvSpPr/>
      </dsp:nvSpPr>
      <dsp:spPr>
        <a:xfrm rot="5400000">
          <a:off x="2996311" y="1392051"/>
          <a:ext cx="206670" cy="24800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5400000">
        <a:off x="3025246" y="1412718"/>
        <a:ext cx="148802" cy="144669"/>
      </dsp:txXfrm>
    </dsp:sp>
    <dsp:sp modelId="{FC5F8DC6-0A31-4BAA-BDB3-4B28972CAF0E}">
      <dsp:nvSpPr>
        <dsp:cNvPr id="0" name=""/>
        <dsp:cNvSpPr/>
      </dsp:nvSpPr>
      <dsp:spPr>
        <a:xfrm>
          <a:off x="2281576" y="1653833"/>
          <a:ext cx="1636140" cy="55112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Local Advisers</a:t>
          </a:r>
        </a:p>
      </dsp:txBody>
      <dsp:txXfrm>
        <a:off x="2297718" y="1669975"/>
        <a:ext cx="1603856" cy="518836"/>
      </dsp:txXfrm>
    </dsp:sp>
    <dsp:sp modelId="{D0371065-AE39-4FB0-9EED-AD558C0E520B}">
      <dsp:nvSpPr>
        <dsp:cNvPr id="0" name=""/>
        <dsp:cNvSpPr/>
      </dsp:nvSpPr>
      <dsp:spPr>
        <a:xfrm rot="5400000">
          <a:off x="2996311" y="2218732"/>
          <a:ext cx="206670" cy="24800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5400000">
        <a:off x="3025246" y="2239399"/>
        <a:ext cx="148802" cy="144669"/>
      </dsp:txXfrm>
    </dsp:sp>
    <dsp:sp modelId="{65223B3A-2D47-48A5-B8E8-3A5941ADC947}">
      <dsp:nvSpPr>
        <dsp:cNvPr id="0" name=""/>
        <dsp:cNvSpPr/>
      </dsp:nvSpPr>
      <dsp:spPr>
        <a:xfrm>
          <a:off x="2281576" y="2480514"/>
          <a:ext cx="1636140" cy="55112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Local Officers</a:t>
          </a:r>
        </a:p>
      </dsp:txBody>
      <dsp:txXfrm>
        <a:off x="2297718" y="2496656"/>
        <a:ext cx="1603856" cy="518836"/>
      </dsp:txXfrm>
    </dsp:sp>
    <dsp:sp modelId="{994FBEA4-9826-4B1E-BB7E-8CC2CDEAD960}">
      <dsp:nvSpPr>
        <dsp:cNvPr id="0" name=""/>
        <dsp:cNvSpPr/>
      </dsp:nvSpPr>
      <dsp:spPr>
        <a:xfrm rot="5400000">
          <a:off x="2996311" y="3045413"/>
          <a:ext cx="206670" cy="24800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5400000">
        <a:off x="3025246" y="3066080"/>
        <a:ext cx="148802" cy="144669"/>
      </dsp:txXfrm>
    </dsp:sp>
    <dsp:sp modelId="{22E6F3C9-A61D-4097-8145-AC45F2254165}">
      <dsp:nvSpPr>
        <dsp:cNvPr id="0" name=""/>
        <dsp:cNvSpPr/>
      </dsp:nvSpPr>
      <dsp:spPr>
        <a:xfrm>
          <a:off x="2281576" y="3307196"/>
          <a:ext cx="1636140" cy="55112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Members</a:t>
          </a:r>
        </a:p>
      </dsp:txBody>
      <dsp:txXfrm>
        <a:off x="2297718" y="3323338"/>
        <a:ext cx="1603856" cy="51883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2DD2CD-15E8-4FA0-BC73-52AACB2E6738}">
      <dsp:nvSpPr>
        <dsp:cNvPr id="0" name=""/>
        <dsp:cNvSpPr/>
      </dsp:nvSpPr>
      <dsp:spPr>
        <a:xfrm>
          <a:off x="930335" y="206513"/>
          <a:ext cx="3193290" cy="3193290"/>
        </a:xfrm>
        <a:prstGeom prst="pie">
          <a:avLst>
            <a:gd name="adj1" fmla="val 16200000"/>
            <a:gd name="adj2" fmla="val 1800000"/>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Competitive Events</a:t>
          </a:r>
        </a:p>
      </dsp:txBody>
      <dsp:txXfrm>
        <a:off x="2613275" y="883186"/>
        <a:ext cx="1140460" cy="950384"/>
      </dsp:txXfrm>
    </dsp:sp>
    <dsp:sp modelId="{1D275E94-D2C1-4C6D-BC98-3EBD08527729}">
      <dsp:nvSpPr>
        <dsp:cNvPr id="0" name=""/>
        <dsp:cNvSpPr/>
      </dsp:nvSpPr>
      <dsp:spPr>
        <a:xfrm>
          <a:off x="837521" y="361145"/>
          <a:ext cx="3193290" cy="3193290"/>
        </a:xfrm>
        <a:prstGeom prst="pie">
          <a:avLst>
            <a:gd name="adj1" fmla="val 1800000"/>
            <a:gd name="adj2" fmla="val 9000000"/>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Conferences</a:t>
          </a:r>
        </a:p>
      </dsp:txBody>
      <dsp:txXfrm>
        <a:off x="1597829" y="2432983"/>
        <a:ext cx="1710691" cy="836337"/>
      </dsp:txXfrm>
    </dsp:sp>
    <dsp:sp modelId="{CEC33A88-F5B2-45FD-8CFC-0843FCB59FC1}">
      <dsp:nvSpPr>
        <dsp:cNvPr id="0" name=""/>
        <dsp:cNvSpPr/>
      </dsp:nvSpPr>
      <dsp:spPr>
        <a:xfrm>
          <a:off x="771755" y="247099"/>
          <a:ext cx="3193290" cy="3193290"/>
        </a:xfrm>
        <a:prstGeom prst="pie">
          <a:avLst>
            <a:gd name="adj1" fmla="val 9000000"/>
            <a:gd name="adj2" fmla="val 1620000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National and State  Programs</a:t>
          </a:r>
        </a:p>
      </dsp:txBody>
      <dsp:txXfrm>
        <a:off x="1141644" y="923773"/>
        <a:ext cx="1140460" cy="950384"/>
      </dsp:txXfrm>
    </dsp:sp>
    <dsp:sp modelId="{687E37AB-BF2B-4F5D-A8F0-6A0CC3FD694E}">
      <dsp:nvSpPr>
        <dsp:cNvPr id="0" name=""/>
        <dsp:cNvSpPr/>
      </dsp:nvSpPr>
      <dsp:spPr>
        <a:xfrm>
          <a:off x="732919" y="8833"/>
          <a:ext cx="3588649" cy="3588649"/>
        </a:xfrm>
        <a:prstGeom prst="circularArrow">
          <a:avLst>
            <a:gd name="adj1" fmla="val 5085"/>
            <a:gd name="adj2" fmla="val 327528"/>
            <a:gd name="adj3" fmla="val 1472472"/>
            <a:gd name="adj4" fmla="val 16199432"/>
            <a:gd name="adj5" fmla="val 5932"/>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33DF162B-0EFF-4FF1-876E-B9DE4181E398}">
      <dsp:nvSpPr>
        <dsp:cNvPr id="0" name=""/>
        <dsp:cNvSpPr/>
      </dsp:nvSpPr>
      <dsp:spPr>
        <a:xfrm>
          <a:off x="639842" y="163264"/>
          <a:ext cx="3588649" cy="3588649"/>
        </a:xfrm>
        <a:prstGeom prst="circularArrow">
          <a:avLst>
            <a:gd name="adj1" fmla="val 5085"/>
            <a:gd name="adj2" fmla="val 327528"/>
            <a:gd name="adj3" fmla="val 8671970"/>
            <a:gd name="adj4" fmla="val 1800502"/>
            <a:gd name="adj5" fmla="val 5932"/>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13BD76E6-FB78-486C-8D47-79E7CF7468A4}">
      <dsp:nvSpPr>
        <dsp:cNvPr id="0" name=""/>
        <dsp:cNvSpPr/>
      </dsp:nvSpPr>
      <dsp:spPr>
        <a:xfrm>
          <a:off x="573811" y="49419"/>
          <a:ext cx="3588649" cy="3588649"/>
        </a:xfrm>
        <a:prstGeom prst="circularArrow">
          <a:avLst>
            <a:gd name="adj1" fmla="val 5085"/>
            <a:gd name="adj2" fmla="val 327528"/>
            <a:gd name="adj3" fmla="val 15873039"/>
            <a:gd name="adj4" fmla="val 9000000"/>
            <a:gd name="adj5" fmla="val 5932"/>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27639" cy="464503"/>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55750" y="0"/>
            <a:ext cx="3027638" cy="464503"/>
          </a:xfrm>
          <a:prstGeom prst="rect">
            <a:avLst/>
          </a:prstGeom>
        </p:spPr>
        <p:txBody>
          <a:bodyPr vert="horz" lIns="91440" tIns="45720" rIns="91440" bIns="45720" rtlCol="0"/>
          <a:lstStyle>
            <a:lvl1pPr algn="r">
              <a:defRPr sz="1200"/>
            </a:lvl1pPr>
          </a:lstStyle>
          <a:p>
            <a:fld id="{4EC33C72-D3AB-4192-A82F-C87ECDDE5EF9}" type="datetimeFigureOut">
              <a:rPr lang="en-US" smtClean="0"/>
              <a:t>8/7/2021</a:t>
            </a:fld>
            <a:endParaRPr lang="en-US" dirty="0"/>
          </a:p>
        </p:txBody>
      </p:sp>
      <p:sp>
        <p:nvSpPr>
          <p:cNvPr id="4" name="Footer Placeholder 3"/>
          <p:cNvSpPr>
            <a:spLocks noGrp="1"/>
          </p:cNvSpPr>
          <p:nvPr>
            <p:ph type="ftr" sz="quarter" idx="2"/>
          </p:nvPr>
        </p:nvSpPr>
        <p:spPr>
          <a:xfrm>
            <a:off x="1" y="8817612"/>
            <a:ext cx="3027639" cy="464503"/>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55750" y="8817612"/>
            <a:ext cx="3027638" cy="464503"/>
          </a:xfrm>
          <a:prstGeom prst="rect">
            <a:avLst/>
          </a:prstGeom>
        </p:spPr>
        <p:txBody>
          <a:bodyPr vert="horz" lIns="91440" tIns="45720" rIns="91440" bIns="45720" rtlCol="0" anchor="b"/>
          <a:lstStyle>
            <a:lvl1pPr algn="r">
              <a:defRPr sz="1200"/>
            </a:lvl1pPr>
          </a:lstStyle>
          <a:p>
            <a:fld id="{CDBE0076-60BE-4899-9080-0DD2352265DC}" type="slidenum">
              <a:rPr lang="en-US" smtClean="0"/>
              <a:t>‹#›</a:t>
            </a:fld>
            <a:endParaRPr lang="en-US" dirty="0"/>
          </a:p>
        </p:txBody>
      </p:sp>
    </p:spTree>
    <p:extLst>
      <p:ext uri="{BB962C8B-B14F-4D97-AF65-F5344CB8AC3E}">
        <p14:creationId xmlns:p14="http://schemas.microsoft.com/office/powerpoint/2010/main" val="17775165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26833" cy="464185"/>
          </a:xfrm>
          <a:prstGeom prst="rect">
            <a:avLst/>
          </a:prstGeom>
        </p:spPr>
        <p:txBody>
          <a:bodyPr vert="horz" lIns="92446" tIns="46223" rIns="92446" bIns="46223" rtlCol="0"/>
          <a:lstStyle>
            <a:lvl1pPr algn="l">
              <a:defRPr sz="1200"/>
            </a:lvl1pPr>
          </a:lstStyle>
          <a:p>
            <a:endParaRPr lang="en-US" dirty="0"/>
          </a:p>
        </p:txBody>
      </p:sp>
      <p:sp>
        <p:nvSpPr>
          <p:cNvPr id="3" name="Date Placeholder 2"/>
          <p:cNvSpPr>
            <a:spLocks noGrp="1"/>
          </p:cNvSpPr>
          <p:nvPr>
            <p:ph type="dt" idx="1"/>
          </p:nvPr>
        </p:nvSpPr>
        <p:spPr>
          <a:xfrm>
            <a:off x="3956551" y="0"/>
            <a:ext cx="3026833" cy="464185"/>
          </a:xfrm>
          <a:prstGeom prst="rect">
            <a:avLst/>
          </a:prstGeom>
        </p:spPr>
        <p:txBody>
          <a:bodyPr vert="horz" lIns="92446" tIns="46223" rIns="92446" bIns="46223" rtlCol="0"/>
          <a:lstStyle>
            <a:lvl1pPr algn="r">
              <a:defRPr sz="1200"/>
            </a:lvl1pPr>
          </a:lstStyle>
          <a:p>
            <a:fld id="{FB57F59E-9D77-4F72-A926-DF3EDFE535DD}" type="datetimeFigureOut">
              <a:rPr lang="en-US" smtClean="0"/>
              <a:t>8/7/2021</a:t>
            </a:fld>
            <a:endParaRPr lang="en-US" dirty="0"/>
          </a:p>
        </p:txBody>
      </p:sp>
      <p:sp>
        <p:nvSpPr>
          <p:cNvPr id="4" name="Slide Image Placeholder 3"/>
          <p:cNvSpPr>
            <a:spLocks noGrp="1" noRot="1" noChangeAspect="1"/>
          </p:cNvSpPr>
          <p:nvPr>
            <p:ph type="sldImg" idx="2"/>
          </p:nvPr>
        </p:nvSpPr>
        <p:spPr>
          <a:xfrm>
            <a:off x="1171575" y="695325"/>
            <a:ext cx="4643438" cy="3481388"/>
          </a:xfrm>
          <a:prstGeom prst="rect">
            <a:avLst/>
          </a:prstGeom>
          <a:noFill/>
          <a:ln w="12700">
            <a:solidFill>
              <a:prstClr val="black"/>
            </a:solidFill>
          </a:ln>
        </p:spPr>
        <p:txBody>
          <a:bodyPr vert="horz" lIns="92446" tIns="46223" rIns="92446" bIns="46223" rtlCol="0" anchor="ctr"/>
          <a:lstStyle/>
          <a:p>
            <a:endParaRPr lang="en-US" dirty="0"/>
          </a:p>
        </p:txBody>
      </p:sp>
      <p:sp>
        <p:nvSpPr>
          <p:cNvPr id="5" name="Notes Placeholder 4"/>
          <p:cNvSpPr>
            <a:spLocks noGrp="1"/>
          </p:cNvSpPr>
          <p:nvPr>
            <p:ph type="body" sz="quarter" idx="3"/>
          </p:nvPr>
        </p:nvSpPr>
        <p:spPr>
          <a:xfrm>
            <a:off x="698501" y="4409758"/>
            <a:ext cx="5588000" cy="4177665"/>
          </a:xfrm>
          <a:prstGeom prst="rect">
            <a:avLst/>
          </a:prstGeom>
        </p:spPr>
        <p:txBody>
          <a:bodyPr vert="horz" lIns="92446" tIns="46223" rIns="92446" bIns="462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17904"/>
            <a:ext cx="3026833" cy="464185"/>
          </a:xfrm>
          <a:prstGeom prst="rect">
            <a:avLst/>
          </a:prstGeom>
        </p:spPr>
        <p:txBody>
          <a:bodyPr vert="horz" lIns="92446" tIns="46223" rIns="92446" bIns="4622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56551" y="8817904"/>
            <a:ext cx="3026833" cy="464185"/>
          </a:xfrm>
          <a:prstGeom prst="rect">
            <a:avLst/>
          </a:prstGeom>
        </p:spPr>
        <p:txBody>
          <a:bodyPr vert="horz" lIns="92446" tIns="46223" rIns="92446" bIns="46223" rtlCol="0" anchor="b"/>
          <a:lstStyle>
            <a:lvl1pPr algn="r">
              <a:defRPr sz="1200"/>
            </a:lvl1pPr>
          </a:lstStyle>
          <a:p>
            <a:fld id="{B3D6971C-EF62-40D8-9E50-F06328177334}" type="slidenum">
              <a:rPr lang="en-US" smtClean="0"/>
              <a:t>‹#›</a:t>
            </a:fld>
            <a:endParaRPr lang="en-US" dirty="0"/>
          </a:p>
        </p:txBody>
      </p:sp>
    </p:spTree>
    <p:extLst>
      <p:ext uri="{BB962C8B-B14F-4D97-AF65-F5344CB8AC3E}">
        <p14:creationId xmlns:p14="http://schemas.microsoft.com/office/powerpoint/2010/main" val="21516863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D6971C-EF62-40D8-9E50-F06328177334}" type="slidenum">
              <a:rPr lang="en-US" smtClean="0"/>
              <a:t>1</a:t>
            </a:fld>
            <a:endParaRPr lang="en-US" dirty="0"/>
          </a:p>
        </p:txBody>
      </p:sp>
    </p:spTree>
    <p:extLst>
      <p:ext uri="{BB962C8B-B14F-4D97-AF65-F5344CB8AC3E}">
        <p14:creationId xmlns:p14="http://schemas.microsoft.com/office/powerpoint/2010/main" val="27829005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FBLA-PBL helps prepare students for college and careers by building confidence, assisting students in the development of occupational goals, and facilitating the transition from school to work.</a:t>
            </a:r>
          </a:p>
          <a:p>
            <a:endParaRPr lang="en-US" baseline="0" dirty="0"/>
          </a:p>
          <a:p>
            <a:r>
              <a:rPr lang="en-US" baseline="0" dirty="0"/>
              <a:t>This is done through the following three areas:</a:t>
            </a:r>
          </a:p>
          <a:p>
            <a:endParaRPr lang="en-US" baseline="0" dirty="0"/>
          </a:p>
          <a:p>
            <a:pPr marL="170541" indent="-170541">
              <a:buFont typeface="Arial" pitchFamily="34" charset="0"/>
              <a:buChar char="•"/>
            </a:pPr>
            <a:r>
              <a:rPr lang="en-US" baseline="0" dirty="0"/>
              <a:t>National and State Programs</a:t>
            </a:r>
          </a:p>
          <a:p>
            <a:pPr marL="170541" indent="-170541">
              <a:buFont typeface="Arial" pitchFamily="34" charset="0"/>
              <a:buChar char="•"/>
            </a:pPr>
            <a:r>
              <a:rPr lang="en-US" baseline="0" dirty="0"/>
              <a:t>Competitive Events</a:t>
            </a:r>
          </a:p>
          <a:p>
            <a:pPr marL="170541" indent="-170541">
              <a:buFont typeface="Arial" pitchFamily="34" charset="0"/>
              <a:buChar char="•"/>
            </a:pPr>
            <a:r>
              <a:rPr lang="en-US" baseline="0" dirty="0"/>
              <a:t>Conferences</a:t>
            </a:r>
          </a:p>
        </p:txBody>
      </p:sp>
      <p:sp>
        <p:nvSpPr>
          <p:cNvPr id="4" name="Slide Number Placeholder 3"/>
          <p:cNvSpPr>
            <a:spLocks noGrp="1"/>
          </p:cNvSpPr>
          <p:nvPr>
            <p:ph type="sldNum" sz="quarter" idx="10"/>
          </p:nvPr>
        </p:nvSpPr>
        <p:spPr/>
        <p:txBody>
          <a:bodyPr/>
          <a:lstStyle/>
          <a:p>
            <a:fld id="{B3D6971C-EF62-40D8-9E50-F06328177334}" type="slidenum">
              <a:rPr lang="en-US" smtClean="0"/>
              <a:t>10</a:t>
            </a:fld>
            <a:endParaRPr lang="en-US" dirty="0"/>
          </a:p>
        </p:txBody>
      </p:sp>
    </p:spTree>
    <p:extLst>
      <p:ext uri="{BB962C8B-B14F-4D97-AF65-F5344CB8AC3E}">
        <p14:creationId xmlns:p14="http://schemas.microsoft.com/office/powerpoint/2010/main" val="32646544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FBLA concept was developed by Dr. Hamden L. </a:t>
            </a:r>
            <a:r>
              <a:rPr lang="en-US" dirty="0" err="1"/>
              <a:t>Forkner</a:t>
            </a:r>
            <a:r>
              <a:rPr lang="en-US" dirty="0"/>
              <a:t> in 1937.</a:t>
            </a:r>
            <a:r>
              <a:rPr lang="en-US" baseline="0" dirty="0"/>
              <a:t> There are 4 divisions of FBLA-PBL: </a:t>
            </a:r>
          </a:p>
          <a:p>
            <a:endParaRPr lang="en-US" baseline="0" dirty="0"/>
          </a:p>
          <a:p>
            <a:pPr marL="171450" indent="-171450">
              <a:buFont typeface="Arial"/>
              <a:buChar char="•"/>
            </a:pPr>
            <a:r>
              <a:rPr lang="en-US" baseline="0" dirty="0"/>
              <a:t>FBLA </a:t>
            </a:r>
          </a:p>
          <a:p>
            <a:pPr marL="171450" indent="-171450">
              <a:buFont typeface="Arial"/>
              <a:buChar char="•"/>
            </a:pPr>
            <a:r>
              <a:rPr lang="en-US" baseline="0" dirty="0"/>
              <a:t>PBL </a:t>
            </a:r>
          </a:p>
          <a:p>
            <a:pPr marL="171450" indent="-171450">
              <a:buFont typeface="Arial"/>
              <a:buChar char="•"/>
            </a:pPr>
            <a:r>
              <a:rPr lang="en-US" baseline="0" dirty="0"/>
              <a:t>FBLA Middle Level</a:t>
            </a:r>
          </a:p>
          <a:p>
            <a:pPr marL="171450" indent="-171450">
              <a:buFont typeface="Arial"/>
              <a:buChar char="•"/>
            </a:pPr>
            <a:r>
              <a:rPr lang="en-US" baseline="0" dirty="0"/>
              <a:t>Professional</a:t>
            </a:r>
          </a:p>
          <a:p>
            <a:endParaRPr lang="en-US" baseline="0" dirty="0"/>
          </a:p>
          <a:p>
            <a:r>
              <a:rPr lang="en-US" dirty="0"/>
              <a:t>The first</a:t>
            </a:r>
            <a:r>
              <a:rPr lang="en-US" baseline="0" dirty="0"/>
              <a:t> high school chapter was chartered in 1942 in Tennessee. The first collegiate chapter was chartered in 1958 in Iowa. The professional division began in 1979, and the FBLA-Middle Level for students in grades 5-9 started in 1994.</a:t>
            </a:r>
            <a:endParaRPr lang="en-US" dirty="0"/>
          </a:p>
        </p:txBody>
      </p:sp>
      <p:sp>
        <p:nvSpPr>
          <p:cNvPr id="4" name="Slide Number Placeholder 3"/>
          <p:cNvSpPr>
            <a:spLocks noGrp="1"/>
          </p:cNvSpPr>
          <p:nvPr>
            <p:ph type="sldNum" sz="quarter" idx="10"/>
          </p:nvPr>
        </p:nvSpPr>
        <p:spPr/>
        <p:txBody>
          <a:bodyPr/>
          <a:lstStyle/>
          <a:p>
            <a:fld id="{B3D6971C-EF62-40D8-9E50-F06328177334}" type="slidenum">
              <a:rPr lang="en-US" smtClean="0"/>
              <a:t>11</a:t>
            </a:fld>
            <a:endParaRPr lang="en-US"/>
          </a:p>
        </p:txBody>
      </p:sp>
    </p:spTree>
    <p:extLst>
      <p:ext uri="{BB962C8B-B14F-4D97-AF65-F5344CB8AC3E}">
        <p14:creationId xmlns:p14="http://schemas.microsoft.com/office/powerpoint/2010/main" val="2056492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a:t>
            </a:r>
            <a:r>
              <a:rPr lang="en-US" i="1" baseline="0" dirty="0"/>
              <a:t>Welcome Guide</a:t>
            </a:r>
            <a:r>
              <a:rPr lang="en-US" baseline="0" dirty="0"/>
              <a:t> will be your go-to resource throughout the school year, in addition to your state adviser.</a:t>
            </a:r>
          </a:p>
          <a:p>
            <a:endParaRPr lang="en-US" baseline="0" dirty="0"/>
          </a:p>
          <a:p>
            <a:r>
              <a:rPr lang="en-US" baseline="0" dirty="0"/>
              <a:t>You’ll also need to meet with your school principal on a regular basis, to update him or her on your progress. Plus, it’s a great opportunity to promote all the great things you’re doing in your chapter.</a:t>
            </a:r>
          </a:p>
          <a:p>
            <a:endParaRPr lang="en-US" baseline="0" dirty="0"/>
          </a:p>
          <a:p>
            <a:r>
              <a:rPr lang="en-US" baseline="0" dirty="0"/>
              <a:t>If you have not done so already, elect student officers and create three or four different project committees that students can sign up for.</a:t>
            </a:r>
          </a:p>
          <a:p>
            <a:endParaRPr lang="en-US" baseline="0" dirty="0"/>
          </a:p>
          <a:p>
            <a:r>
              <a:rPr lang="en-US" baseline="0" dirty="0"/>
              <a:t>Once you elect your chapter officers, you’ll want to schedule monthly meetings, at a minimum. Plan meaningful activities and use community leaders as guest speakers. Your officers should run each meeting – you will want to meet with them prior to each scheduled chapter meeting.  Work with your officers to plan an agenda.  Food helps both for your officer meetings and your regular meetings.</a:t>
            </a:r>
          </a:p>
          <a:p>
            <a:endParaRPr lang="en-US" baseline="0" dirty="0"/>
          </a:p>
          <a:p>
            <a:r>
              <a:rPr lang="en-US" baseline="0" dirty="0"/>
              <a:t>During the meeting you can collect and pay your dues online -- we’ll take a look at how to do that later.</a:t>
            </a:r>
          </a:p>
          <a:p>
            <a:endParaRPr lang="en-US" baseline="0" dirty="0"/>
          </a:p>
          <a:p>
            <a:r>
              <a:rPr lang="en-US" baseline="0" dirty="0"/>
              <a:t>Finally, make sure you integrate FBLA into your classroom to give your students and your members the best experience possible. FBLA programs align both to career clusters and the National Business Education Association Standards (NBEA).</a:t>
            </a:r>
          </a:p>
        </p:txBody>
      </p:sp>
      <p:sp>
        <p:nvSpPr>
          <p:cNvPr id="4" name="Slide Number Placeholder 3"/>
          <p:cNvSpPr>
            <a:spLocks noGrp="1"/>
          </p:cNvSpPr>
          <p:nvPr>
            <p:ph type="sldNum" sz="quarter" idx="10"/>
          </p:nvPr>
        </p:nvSpPr>
        <p:spPr/>
        <p:txBody>
          <a:bodyPr/>
          <a:lstStyle/>
          <a:p>
            <a:fld id="{B3D6971C-EF62-40D8-9E50-F06328177334}" type="slidenum">
              <a:rPr lang="en-US" smtClean="0"/>
              <a:t>12</a:t>
            </a:fld>
            <a:endParaRPr lang="en-US" dirty="0"/>
          </a:p>
        </p:txBody>
      </p:sp>
    </p:spTree>
    <p:extLst>
      <p:ext uri="{BB962C8B-B14F-4D97-AF65-F5344CB8AC3E}">
        <p14:creationId xmlns:p14="http://schemas.microsoft.com/office/powerpoint/2010/main" val="12301134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a:t>
            </a:r>
            <a:r>
              <a:rPr lang="en-US" baseline="0" dirty="0"/>
              <a:t> reviewing the list of adviser responsibilities, it might seem a little overwhelming. But remember, you don’t have to do it alone! </a:t>
            </a:r>
          </a:p>
          <a:p>
            <a:endParaRPr lang="en-US" baseline="0" dirty="0"/>
          </a:p>
          <a:p>
            <a:r>
              <a:rPr lang="en-US" baseline="0" dirty="0"/>
              <a:t>By electing officers and establish committees with students service as chairs, you have student leaders to help you out with the day-to-day tasks that will make your chapter a success. Usually the Vice President is an ex-officio member of all committees. Why not delegate some of your duties through these committees such as the promotion of meetings, raising funds, community service activities, etc.</a:t>
            </a:r>
          </a:p>
          <a:p>
            <a:endParaRPr lang="en-US" baseline="0" dirty="0"/>
          </a:p>
          <a:p>
            <a:r>
              <a:rPr lang="en-US" baseline="0" dirty="0"/>
              <a:t>It’s also a great way to encourage your members to take a leadership role and grow as future business leaders. And a nice benefit is the fact that you’ll tap into the creative minds of your best students.</a:t>
            </a:r>
          </a:p>
          <a:p>
            <a:endParaRPr lang="en-US" baseline="0" dirty="0"/>
          </a:p>
          <a:p>
            <a:r>
              <a:rPr lang="en-US" baseline="0" dirty="0"/>
              <a:t>Committees also foster teamwork and community.</a:t>
            </a:r>
          </a:p>
        </p:txBody>
      </p:sp>
      <p:sp>
        <p:nvSpPr>
          <p:cNvPr id="4" name="Slide Number Placeholder 3"/>
          <p:cNvSpPr>
            <a:spLocks noGrp="1"/>
          </p:cNvSpPr>
          <p:nvPr>
            <p:ph type="sldNum" sz="quarter" idx="10"/>
          </p:nvPr>
        </p:nvSpPr>
        <p:spPr/>
        <p:txBody>
          <a:bodyPr/>
          <a:lstStyle/>
          <a:p>
            <a:fld id="{B3D6971C-EF62-40D8-9E50-F06328177334}" type="slidenum">
              <a:rPr lang="en-US" smtClean="0"/>
              <a:t>13</a:t>
            </a:fld>
            <a:endParaRPr lang="en-US" dirty="0"/>
          </a:p>
        </p:txBody>
      </p:sp>
    </p:spTree>
    <p:extLst>
      <p:ext uri="{BB962C8B-B14F-4D97-AF65-F5344CB8AC3E}">
        <p14:creationId xmlns:p14="http://schemas.microsoft.com/office/powerpoint/2010/main" val="24465616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ideas for member committees</a:t>
            </a:r>
            <a:r>
              <a:rPr lang="en-US" baseline="0" dirty="0"/>
              <a:t> that can help ease your workload.  The Committee Chair of each committee should complete a project evaluation or report for every project upon its completion.</a:t>
            </a:r>
          </a:p>
          <a:p>
            <a:endParaRPr lang="en-US" baseline="0" dirty="0"/>
          </a:p>
          <a:p>
            <a:pPr marL="171450" indent="-171450">
              <a:buFont typeface="Arial" pitchFamily="34" charset="0"/>
              <a:buChar char="•"/>
            </a:pPr>
            <a:r>
              <a:rPr lang="en-US" baseline="0" dirty="0"/>
              <a:t>Recruitment – promotes membership, plans a recruitment and retention strategy, plans a new member induction ceremony, etc.</a:t>
            </a:r>
          </a:p>
          <a:p>
            <a:pPr marL="171450" indent="-171450">
              <a:buFont typeface="Arial" pitchFamily="34" charset="0"/>
              <a:buChar char="•"/>
            </a:pPr>
            <a:r>
              <a:rPr lang="en-US" baseline="0" dirty="0"/>
              <a:t>Fundraising – plans projects to raise money for local chapter activities throughout the year.</a:t>
            </a:r>
          </a:p>
          <a:p>
            <a:pPr marL="171450" indent="-171450">
              <a:buFont typeface="Arial" pitchFamily="34" charset="0"/>
              <a:buChar char="•"/>
            </a:pPr>
            <a:r>
              <a:rPr lang="en-US" baseline="0" dirty="0"/>
              <a:t>Social – plans social events such as welcome back parties, holiday parties, business tours, trips, etc.</a:t>
            </a:r>
          </a:p>
          <a:p>
            <a:pPr marL="171450" indent="-171450">
              <a:buFont typeface="Arial" pitchFamily="34" charset="0"/>
              <a:buChar char="•"/>
            </a:pPr>
            <a:r>
              <a:rPr lang="en-US" baseline="0" dirty="0"/>
              <a:t>Public Relations – spreads the word about FBLA through posters, flyers, bulletin boards, and social media.</a:t>
            </a:r>
          </a:p>
          <a:p>
            <a:pPr marL="171450" indent="-171450">
              <a:buFont typeface="Arial" pitchFamily="34" charset="0"/>
              <a:buChar char="•"/>
            </a:pPr>
            <a:r>
              <a:rPr lang="en-US" baseline="0" dirty="0"/>
              <a:t>Community Service – plans service learning activities for state projects, March of Dimes, the community, etc.</a:t>
            </a:r>
            <a:endParaRPr lang="en-US" dirty="0"/>
          </a:p>
        </p:txBody>
      </p:sp>
      <p:sp>
        <p:nvSpPr>
          <p:cNvPr id="4" name="Slide Number Placeholder 3"/>
          <p:cNvSpPr>
            <a:spLocks noGrp="1"/>
          </p:cNvSpPr>
          <p:nvPr>
            <p:ph type="sldNum" sz="quarter" idx="10"/>
          </p:nvPr>
        </p:nvSpPr>
        <p:spPr/>
        <p:txBody>
          <a:bodyPr/>
          <a:lstStyle/>
          <a:p>
            <a:fld id="{B3D6971C-EF62-40D8-9E50-F06328177334}" type="slidenum">
              <a:rPr lang="en-US" smtClean="0"/>
              <a:t>14</a:t>
            </a:fld>
            <a:endParaRPr lang="en-US" dirty="0"/>
          </a:p>
        </p:txBody>
      </p:sp>
    </p:spTree>
    <p:extLst>
      <p:ext uri="{BB962C8B-B14F-4D97-AF65-F5344CB8AC3E}">
        <p14:creationId xmlns:p14="http://schemas.microsoft.com/office/powerpoint/2010/main" val="9391078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Officers can play a big</a:t>
            </a:r>
            <a:r>
              <a:rPr lang="en-US" baseline="0" dirty="0"/>
              <a:t> </a:t>
            </a:r>
            <a:r>
              <a:rPr lang="en-US" dirty="0"/>
              <a:t>role</a:t>
            </a:r>
            <a:r>
              <a:rPr lang="en-US" baseline="0" dirty="0"/>
              <a:t> in your chapter.  Many chapters have the following officers positions:</a:t>
            </a:r>
          </a:p>
          <a:p>
            <a:endParaRPr lang="en-US" baseline="0" dirty="0"/>
          </a:p>
          <a:p>
            <a:pPr marL="171450" indent="-171450">
              <a:buFont typeface="Arial" pitchFamily="34" charset="0"/>
              <a:buChar char="•"/>
            </a:pPr>
            <a:r>
              <a:rPr lang="en-US" baseline="0" dirty="0"/>
              <a:t>President</a:t>
            </a:r>
          </a:p>
          <a:p>
            <a:pPr marL="171450" indent="-171450">
              <a:buFont typeface="Arial" pitchFamily="34" charset="0"/>
              <a:buChar char="•"/>
            </a:pPr>
            <a:r>
              <a:rPr lang="en-US" baseline="0" dirty="0"/>
              <a:t>Vice President</a:t>
            </a:r>
          </a:p>
          <a:p>
            <a:pPr marL="171450" indent="-171450">
              <a:buFont typeface="Arial" pitchFamily="34" charset="0"/>
              <a:buChar char="•"/>
            </a:pPr>
            <a:r>
              <a:rPr lang="en-US" baseline="0" dirty="0"/>
              <a:t>Secretary</a:t>
            </a:r>
          </a:p>
          <a:p>
            <a:pPr marL="171450" indent="-171450">
              <a:buFont typeface="Arial" pitchFamily="34" charset="0"/>
              <a:buChar char="•"/>
            </a:pPr>
            <a:r>
              <a:rPr lang="en-US" baseline="0" dirty="0"/>
              <a:t>Treasurer</a:t>
            </a:r>
          </a:p>
          <a:p>
            <a:pPr marL="171450" indent="-171450">
              <a:buFont typeface="Arial" pitchFamily="34" charset="0"/>
              <a:buChar char="•"/>
            </a:pPr>
            <a:r>
              <a:rPr lang="en-US" baseline="0" dirty="0"/>
              <a:t>Reporter </a:t>
            </a:r>
          </a:p>
          <a:p>
            <a:pPr marL="171450" indent="-171450">
              <a:buFont typeface="Arial" pitchFamily="34" charset="0"/>
              <a:buChar char="•"/>
            </a:pPr>
            <a:r>
              <a:rPr lang="en-US" baseline="0" dirty="0"/>
              <a:t>Historian</a:t>
            </a:r>
          </a:p>
          <a:p>
            <a:pPr marL="171450" indent="-171450">
              <a:buFont typeface="Arial" pitchFamily="34" charset="0"/>
              <a:buChar char="•"/>
            </a:pPr>
            <a:r>
              <a:rPr lang="en-US" baseline="0" dirty="0"/>
              <a:t>Parliamentarian</a:t>
            </a:r>
          </a:p>
          <a:p>
            <a:endParaRPr lang="en-US" baseline="0" dirty="0"/>
          </a:p>
          <a:p>
            <a:r>
              <a:rPr lang="en-US" baseline="0" dirty="0"/>
              <a:t>Develop a training program so they know their responsibilities.  Local officers should be:</a:t>
            </a:r>
          </a:p>
          <a:p>
            <a:endParaRPr lang="en-US" baseline="0" dirty="0"/>
          </a:p>
          <a:p>
            <a:pPr marL="171450" indent="-171450">
              <a:buFont typeface="Arial" pitchFamily="34" charset="0"/>
              <a:buChar char="•"/>
            </a:pPr>
            <a:r>
              <a:rPr lang="en-US" baseline="0" dirty="0"/>
              <a:t>Educated about FBLA and understand its purpose, programs, and opportunities available</a:t>
            </a:r>
          </a:p>
          <a:p>
            <a:pPr marL="171450" indent="-171450">
              <a:buFont typeface="Arial" pitchFamily="34" charset="0"/>
              <a:buChar char="•"/>
            </a:pPr>
            <a:r>
              <a:rPr lang="en-US" baseline="0" dirty="0"/>
              <a:t>Understand their duties</a:t>
            </a:r>
          </a:p>
          <a:p>
            <a:pPr marL="171450" indent="-171450">
              <a:buFont typeface="Arial" pitchFamily="34" charset="0"/>
              <a:buChar char="•"/>
            </a:pPr>
            <a:r>
              <a:rPr lang="en-US" baseline="0" dirty="0"/>
              <a:t>Plan all activities and projects well in advance with adviser approval and guidance</a:t>
            </a:r>
          </a:p>
          <a:p>
            <a:pPr marL="171450" indent="-171450">
              <a:buFont typeface="Arial" pitchFamily="34" charset="0"/>
              <a:buChar char="•"/>
            </a:pPr>
            <a:r>
              <a:rPr lang="en-US" baseline="0" dirty="0"/>
              <a:t>Help the president delegate tasks among the officers</a:t>
            </a:r>
          </a:p>
          <a:p>
            <a:pPr marL="171450" indent="-171450">
              <a:buFont typeface="Arial" pitchFamily="34" charset="0"/>
              <a:buChar char="•"/>
            </a:pPr>
            <a:r>
              <a:rPr lang="en-US" baseline="0" dirty="0"/>
              <a:t>Run interesting and well-organized meetings</a:t>
            </a:r>
          </a:p>
          <a:p>
            <a:pPr marL="171450" indent="-171450">
              <a:buFont typeface="Arial" pitchFamily="34" charset="0"/>
              <a:buChar char="•"/>
            </a:pPr>
            <a:r>
              <a:rPr lang="en-US" baseline="0" dirty="0"/>
              <a:t>Be interested in participating in conferences at all levels of the organization</a:t>
            </a:r>
          </a:p>
          <a:p>
            <a:endParaRPr lang="en-US" baseline="0" dirty="0"/>
          </a:p>
          <a:p>
            <a:r>
              <a:rPr lang="en-US" baseline="0" dirty="0"/>
              <a:t>After they’ve received training on different national programs, recruitment and retention, etc., it’s time to delegate a number of your responsibilities to them. Check on their progress monthly and let them know how they are doing.</a:t>
            </a:r>
          </a:p>
          <a:p>
            <a:endParaRPr lang="en-US" baseline="0" dirty="0"/>
          </a:p>
          <a:p>
            <a:r>
              <a:rPr lang="en-US" baseline="0" dirty="0"/>
              <a:t>Don</a:t>
            </a:r>
            <a:r>
              <a:rPr lang="fr-FR" baseline="0" dirty="0"/>
              <a:t>’</a:t>
            </a:r>
            <a:r>
              <a:rPr lang="en-US" baseline="0" dirty="0"/>
              <a:t>t forget to have your local officers connect with your state and national officers. The state and national officers will be working on a number of programs to increase recruitment and retention, so you’ll want your local officers to be aligned to your state and national goals.</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B3D6971C-EF62-40D8-9E50-F06328177334}" type="slidenum">
              <a:rPr lang="en-US" smtClean="0"/>
              <a:t>15</a:t>
            </a:fld>
            <a:endParaRPr lang="en-US" dirty="0"/>
          </a:p>
        </p:txBody>
      </p:sp>
    </p:spTree>
    <p:extLst>
      <p:ext uri="{BB962C8B-B14F-4D97-AF65-F5344CB8AC3E}">
        <p14:creationId xmlns:p14="http://schemas.microsoft.com/office/powerpoint/2010/main" val="13187757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Your FBLA chapter is one of many activities sponsored by your school.  By keeping your school’s officials and administrators involved and aware of your activities, you will show them that your program is valuable to your school.  Persuade your administrators to support FBLA by inviting them to special events and functions.  Some states, like Missouri, even offer an Administrator of the Year Recognition program.  </a:t>
            </a:r>
          </a:p>
          <a:p>
            <a:endParaRPr lang="en-US" baseline="0" dirty="0"/>
          </a:p>
          <a:p>
            <a:r>
              <a:rPr lang="en-US" baseline="0" dirty="0"/>
              <a:t>Send them periodic updates telling them what you have accomplished, how the school and its students and faculty have benefited, and what you are going to do next. </a:t>
            </a:r>
            <a:endParaRPr lang="en-US" dirty="0"/>
          </a:p>
        </p:txBody>
      </p:sp>
      <p:sp>
        <p:nvSpPr>
          <p:cNvPr id="4" name="Slide Number Placeholder 3"/>
          <p:cNvSpPr>
            <a:spLocks noGrp="1"/>
          </p:cNvSpPr>
          <p:nvPr>
            <p:ph type="sldNum" sz="quarter" idx="10"/>
          </p:nvPr>
        </p:nvSpPr>
        <p:spPr/>
        <p:txBody>
          <a:bodyPr/>
          <a:lstStyle/>
          <a:p>
            <a:fld id="{B3D6971C-EF62-40D8-9E50-F06328177334}" type="slidenum">
              <a:rPr lang="en-US" smtClean="0"/>
              <a:t>16</a:t>
            </a:fld>
            <a:endParaRPr lang="en-US" dirty="0"/>
          </a:p>
        </p:txBody>
      </p:sp>
    </p:spTree>
    <p:extLst>
      <p:ext uri="{BB962C8B-B14F-4D97-AF65-F5344CB8AC3E}">
        <p14:creationId xmlns:p14="http://schemas.microsoft.com/office/powerpoint/2010/main" val="42157185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Successful FBLA</a:t>
            </a:r>
            <a:r>
              <a:rPr lang="en-US" baseline="0" dirty="0"/>
              <a:t> chapters prepare a Program of Work which, in simple terms, is a calendar of activities that details </a:t>
            </a:r>
            <a:r>
              <a:rPr lang="en-US" b="1" baseline="0" dirty="0"/>
              <a:t>who</a:t>
            </a:r>
            <a:r>
              <a:rPr lang="en-US" baseline="0" dirty="0"/>
              <a:t> is responsible for </a:t>
            </a:r>
            <a:r>
              <a:rPr lang="en-US" b="1" baseline="0" dirty="0"/>
              <a:t>what</a:t>
            </a:r>
            <a:r>
              <a:rPr lang="en-US" baseline="0" dirty="0"/>
              <a:t> project.  Your officers generally work on this as part of their leadership training.</a:t>
            </a:r>
          </a:p>
          <a:p>
            <a:endParaRPr lang="en-US" baseline="0" dirty="0"/>
          </a:p>
          <a:p>
            <a:r>
              <a:rPr lang="en-US" baseline="0" dirty="0"/>
              <a:t>Help them set long and short term goals for projects that the committees will work on, such as planning a new member induction ceremony or a project for the March of Dimes. Give each task a date for completion and assign an officer or committee chair to oversee it.  You can and will modify these dates as the year progresses.</a:t>
            </a:r>
          </a:p>
          <a:p>
            <a:endParaRPr lang="en-US" baseline="0" dirty="0"/>
          </a:p>
          <a:p>
            <a:r>
              <a:rPr lang="en-US" baseline="0" dirty="0"/>
              <a:t>Check with each officer or committee chair regularly to determine the status of the different projects, and once they have been completed, make sure that you and your officers evaluate the project.  Was it a success?  What might have been done differently?</a:t>
            </a:r>
          </a:p>
          <a:p>
            <a:endParaRPr lang="en-US" baseline="0" dirty="0"/>
          </a:p>
          <a:p>
            <a:r>
              <a:rPr lang="en-US" baseline="0" dirty="0"/>
              <a:t>Tip: Model </a:t>
            </a:r>
            <a:r>
              <a:rPr lang="en-US" baseline="0"/>
              <a:t>your Program </a:t>
            </a:r>
            <a:r>
              <a:rPr lang="en-US" baseline="0" dirty="0"/>
              <a:t>of Work after your state’s Program of Work</a:t>
            </a:r>
            <a:endParaRPr lang="en-US" dirty="0"/>
          </a:p>
        </p:txBody>
      </p:sp>
      <p:sp>
        <p:nvSpPr>
          <p:cNvPr id="4" name="Slide Number Placeholder 3"/>
          <p:cNvSpPr>
            <a:spLocks noGrp="1"/>
          </p:cNvSpPr>
          <p:nvPr>
            <p:ph type="sldNum" sz="quarter" idx="10"/>
          </p:nvPr>
        </p:nvSpPr>
        <p:spPr/>
        <p:txBody>
          <a:bodyPr/>
          <a:lstStyle/>
          <a:p>
            <a:fld id="{B3D6971C-EF62-40D8-9E50-F06328177334}" type="slidenum">
              <a:rPr lang="en-US" smtClean="0"/>
              <a:t>17</a:t>
            </a:fld>
            <a:endParaRPr lang="en-US" dirty="0"/>
          </a:p>
        </p:txBody>
      </p:sp>
    </p:spTree>
    <p:extLst>
      <p:ext uri="{BB962C8B-B14F-4D97-AF65-F5344CB8AC3E}">
        <p14:creationId xmlns:p14="http://schemas.microsoft.com/office/powerpoint/2010/main" val="10053339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D6971C-EF62-40D8-9E50-F06328177334}" type="slidenum">
              <a:rPr lang="en-US" smtClean="0"/>
              <a:t>18</a:t>
            </a:fld>
            <a:endParaRPr lang="en-US" dirty="0"/>
          </a:p>
        </p:txBody>
      </p:sp>
    </p:spTree>
    <p:extLst>
      <p:ext uri="{BB962C8B-B14F-4D97-AF65-F5344CB8AC3E}">
        <p14:creationId xmlns:p14="http://schemas.microsoft.com/office/powerpoint/2010/main" val="1798644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As you manage your FBLA chapter, you’ll work closely with your officers, your members, and your administration. You’ll also work with your state adviser and the National Center.</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As a local adviser you are a manager, mentor,</a:t>
            </a:r>
            <a:r>
              <a:rPr lang="en-US" baseline="0" dirty="0"/>
              <a:t> advocate, and role model for your local officers and the FBLA members in your chapter.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graphic details some of the activities that you’ll cover at the various levels.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FBLA-PBL is organized on local, state, and national levels. The national center is headquartered in Reston, Virginia (just outside of D.C.). As a local adviser, you will spend the majority of your time working on the local level and interacting with your state adviser.</a:t>
            </a:r>
          </a:p>
        </p:txBody>
      </p:sp>
      <p:sp>
        <p:nvSpPr>
          <p:cNvPr id="4" name="Slide Number Placeholder 3"/>
          <p:cNvSpPr>
            <a:spLocks noGrp="1"/>
          </p:cNvSpPr>
          <p:nvPr>
            <p:ph type="sldNum" sz="quarter" idx="10"/>
          </p:nvPr>
        </p:nvSpPr>
        <p:spPr/>
        <p:txBody>
          <a:bodyPr/>
          <a:lstStyle/>
          <a:p>
            <a:fld id="{B3D6971C-EF62-40D8-9E50-F06328177334}" type="slidenum">
              <a:rPr lang="en-US" smtClean="0"/>
              <a:t>2</a:t>
            </a:fld>
            <a:endParaRPr lang="en-US"/>
          </a:p>
        </p:txBody>
      </p:sp>
    </p:spTree>
    <p:extLst>
      <p:ext uri="{BB962C8B-B14F-4D97-AF65-F5344CB8AC3E}">
        <p14:creationId xmlns:p14="http://schemas.microsoft.com/office/powerpoint/2010/main" val="3349425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 successful chapter depends on the guidance and support of the local chapter adviser.  As an adviser, you are instrumental in organizing and motivating your chapter.</a:t>
            </a:r>
          </a:p>
          <a:p>
            <a:endParaRPr lang="en-US" baseline="0" dirty="0"/>
          </a:p>
          <a:p>
            <a:r>
              <a:rPr lang="en-US" baseline="0" dirty="0"/>
              <a:t>Your roles will include:</a:t>
            </a:r>
          </a:p>
          <a:p>
            <a:endParaRPr lang="en-US" baseline="0" dirty="0"/>
          </a:p>
          <a:p>
            <a:pPr marL="171450" indent="-171450">
              <a:buFont typeface="Arial" pitchFamily="34" charset="0"/>
              <a:buChar char="•"/>
            </a:pPr>
            <a:r>
              <a:rPr lang="en-US" baseline="0" dirty="0"/>
              <a:t>Leader – A successful adviser empowers student leaders to discover their talents and strengths.</a:t>
            </a:r>
          </a:p>
          <a:p>
            <a:pPr marL="0" indent="0">
              <a:buFont typeface="Arial" pitchFamily="34" charset="0"/>
              <a:buNone/>
            </a:pPr>
            <a:endParaRPr lang="en-US" baseline="0" dirty="0"/>
          </a:p>
          <a:p>
            <a:pPr marL="171450" indent="-171450">
              <a:buFont typeface="Arial" pitchFamily="34" charset="0"/>
              <a:buChar char="•"/>
            </a:pPr>
            <a:r>
              <a:rPr lang="en-US" baseline="0" dirty="0"/>
              <a:t>Marketer – You are the voice and the advocate of FBLA to the students, school administrators, and community.</a:t>
            </a:r>
          </a:p>
          <a:p>
            <a:pPr marL="0" indent="0">
              <a:buFont typeface="Arial" pitchFamily="34" charset="0"/>
              <a:buNone/>
            </a:pPr>
            <a:endParaRPr lang="en-US" baseline="0" dirty="0"/>
          </a:p>
          <a:p>
            <a:pPr marL="171450" indent="-171450">
              <a:buFont typeface="Arial" pitchFamily="34" charset="0"/>
              <a:buChar char="•"/>
            </a:pPr>
            <a:r>
              <a:rPr lang="en-US" baseline="0" dirty="0"/>
              <a:t>Networker – Just as networking is an important part of business, it is also pivotal in promoting your chapter and creating professional development opportunities for your students.</a:t>
            </a:r>
          </a:p>
          <a:p>
            <a:pPr marL="0" indent="0">
              <a:buFont typeface="Arial" pitchFamily="34" charset="0"/>
              <a:buNone/>
            </a:pPr>
            <a:endParaRPr lang="en-US" baseline="0" dirty="0"/>
          </a:p>
          <a:p>
            <a:pPr marL="171450" indent="-171450">
              <a:buFont typeface="Arial" pitchFamily="34" charset="0"/>
              <a:buChar char="•"/>
            </a:pPr>
            <a:r>
              <a:rPr lang="en-US" baseline="0" dirty="0"/>
              <a:t>Fundraiser – Successful chapters are successful fundraisers.  Fundraising is a great way to give your students hands-on</a:t>
            </a:r>
            <a:r>
              <a:rPr lang="en-US" dirty="0"/>
              <a:t> </a:t>
            </a:r>
            <a:r>
              <a:rPr lang="en-US" baseline="0" dirty="0"/>
              <a:t>learning opportunities in finance, sales, and development.  </a:t>
            </a:r>
          </a:p>
          <a:p>
            <a:pPr marL="171450" indent="-171450">
              <a:buFont typeface="Arial" pitchFamily="34" charset="0"/>
              <a:buChar char="•"/>
            </a:pPr>
            <a:endParaRPr lang="en-US" baseline="0" dirty="0"/>
          </a:p>
          <a:p>
            <a:pPr marL="171450" indent="-171450">
              <a:buFont typeface="Arial" pitchFamily="34" charset="0"/>
              <a:buChar char="•"/>
            </a:pPr>
            <a:r>
              <a:rPr lang="en-US" baseline="0" dirty="0"/>
              <a:t>Coach – FBLA-PBL’s competitive events provide students the opportunity to expand their business skills. Review event guidelines in the competitive events section of the Chapter Management Handbook and integrate standards into your class to begin preparing your students early for competition.</a:t>
            </a:r>
          </a:p>
          <a:p>
            <a:pPr marL="171450" indent="-171450">
              <a:buFont typeface="Arial" pitchFamily="34" charset="0"/>
              <a:buChar char="•"/>
            </a:pPr>
            <a:endParaRPr lang="en-US" baseline="0" dirty="0"/>
          </a:p>
          <a:p>
            <a:pPr marL="171450" indent="-171450">
              <a:buFont typeface="Arial" pitchFamily="34" charset="0"/>
              <a:buChar char="•"/>
            </a:pPr>
            <a:r>
              <a:rPr lang="en-US" baseline="0" dirty="0"/>
              <a:t>Travel Agent – Start planning now for upcoming FBLA trips. Before you go, communicate with parents and send home written information about conference details.  Make sure both students and parents are aware of your standards.  After you arrive remind students why they are at a conference or on an FBLA trip and make sure they understand the dress code.</a:t>
            </a:r>
            <a:endParaRPr lang="en-US" dirty="0"/>
          </a:p>
        </p:txBody>
      </p:sp>
      <p:sp>
        <p:nvSpPr>
          <p:cNvPr id="4" name="Slide Number Placeholder 3"/>
          <p:cNvSpPr>
            <a:spLocks noGrp="1"/>
          </p:cNvSpPr>
          <p:nvPr>
            <p:ph type="sldNum" sz="quarter" idx="10"/>
          </p:nvPr>
        </p:nvSpPr>
        <p:spPr/>
        <p:txBody>
          <a:bodyPr/>
          <a:lstStyle/>
          <a:p>
            <a:fld id="{B3D6971C-EF62-40D8-9E50-F06328177334}" type="slidenum">
              <a:rPr lang="en-US" smtClean="0"/>
              <a:t>3</a:t>
            </a:fld>
            <a:endParaRPr lang="en-US"/>
          </a:p>
        </p:txBody>
      </p:sp>
    </p:spTree>
    <p:extLst>
      <p:ext uri="{BB962C8B-B14F-4D97-AF65-F5344CB8AC3E}">
        <p14:creationId xmlns:p14="http://schemas.microsoft.com/office/powerpoint/2010/main" val="39822787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Your chapter consists of members, with a </a:t>
            </a:r>
            <a:r>
              <a:rPr lang="en-US" dirty="0"/>
              <a:t>local officer team elected by the members. It is your responsibility to engage all of your members</a:t>
            </a:r>
            <a:r>
              <a:rPr lang="en-US" baseline="0" dirty="0"/>
              <a:t> </a:t>
            </a:r>
            <a:r>
              <a:rPr lang="en-US" dirty="0"/>
              <a:t>and encourage members to apply for office and vote for officers. You may want to meet with local officers before member meetings and delegate tasks to the group.</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Throughout your school year, you’ll work closely with your officers, your members, and your administration.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B3D6971C-EF62-40D8-9E50-F06328177334}" type="slidenum">
              <a:rPr lang="en-US" smtClean="0"/>
              <a:t>4</a:t>
            </a:fld>
            <a:endParaRPr lang="en-US"/>
          </a:p>
        </p:txBody>
      </p:sp>
    </p:spTree>
    <p:extLst>
      <p:ext uri="{BB962C8B-B14F-4D97-AF65-F5344CB8AC3E}">
        <p14:creationId xmlns:p14="http://schemas.microsoft.com/office/powerpoint/2010/main" val="33494253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Your main point of contact is your State</a:t>
            </a:r>
            <a:r>
              <a:rPr lang="en-US" baseline="0" dirty="0"/>
              <a:t> Adviser.</a:t>
            </a:r>
          </a:p>
          <a:p>
            <a:pPr>
              <a:defRPr/>
            </a:pPr>
            <a:endParaRPr lang="en-US" baseline="0" dirty="0"/>
          </a:p>
          <a:p>
            <a:pPr>
              <a:defRPr/>
            </a:pPr>
            <a:r>
              <a:rPr lang="en-US" dirty="0"/>
              <a:t>State advisers coordinate chapter activities for the national organization and set guidelines/deadlines for local chapters.</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In Colorado, FBLA is split into 11 districts.</a:t>
            </a:r>
            <a:r>
              <a:rPr lang="en-US" baseline="0" dirty="0"/>
              <a:t> Each district has a Board Member that is a current business teacher and FBLA adviser. Each district should have a student state officer. The student state officer’s adviser is called the District Adviser.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Questions regarding local activities should be directed to the state adviser or district leadership.  All local FBLA programs, competitive events, deadlines, and guidelines are dependent on the state adviser. </a:t>
            </a:r>
          </a:p>
        </p:txBody>
      </p:sp>
      <p:sp>
        <p:nvSpPr>
          <p:cNvPr id="4" name="Slide Number Placeholder 3"/>
          <p:cNvSpPr>
            <a:spLocks noGrp="1"/>
          </p:cNvSpPr>
          <p:nvPr>
            <p:ph type="sldNum" sz="quarter" idx="10"/>
          </p:nvPr>
        </p:nvSpPr>
        <p:spPr/>
        <p:txBody>
          <a:bodyPr/>
          <a:lstStyle/>
          <a:p>
            <a:fld id="{B3D6971C-EF62-40D8-9E50-F06328177334}" type="slidenum">
              <a:rPr lang="en-US" smtClean="0"/>
              <a:t>5</a:t>
            </a:fld>
            <a:endParaRPr lang="en-US"/>
          </a:p>
        </p:txBody>
      </p:sp>
    </p:spTree>
    <p:extLst>
      <p:ext uri="{BB962C8B-B14F-4D97-AF65-F5344CB8AC3E}">
        <p14:creationId xmlns:p14="http://schemas.microsoft.com/office/powerpoint/2010/main" val="23684044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Throughout the year, you’ll connect with</a:t>
            </a:r>
            <a:r>
              <a:rPr lang="en-US" baseline="0" dirty="0"/>
              <a:t> a broad range of people and groups:</a:t>
            </a:r>
          </a:p>
          <a:p>
            <a:endParaRPr lang="en-US" baseline="0" dirty="0"/>
          </a:p>
          <a:p>
            <a:r>
              <a:rPr lang="en-US" baseline="0" dirty="0"/>
              <a:t>Business and civic community</a:t>
            </a:r>
          </a:p>
          <a:p>
            <a:r>
              <a:rPr lang="en-US" baseline="0" dirty="0"/>
              <a:t>School boards and administration</a:t>
            </a:r>
          </a:p>
          <a:p>
            <a:r>
              <a:rPr lang="en-US" baseline="0" dirty="0"/>
              <a:t>Parents</a:t>
            </a:r>
          </a:p>
          <a:p>
            <a:r>
              <a:rPr lang="en-US" baseline="0" dirty="0"/>
              <a:t>Local media</a:t>
            </a:r>
          </a:p>
          <a:p>
            <a:endParaRPr lang="en-US" baseline="0" dirty="0"/>
          </a:p>
          <a:p>
            <a:r>
              <a:rPr lang="en-US" baseline="0" dirty="0"/>
              <a:t>You’ll also work with your chapter officers to develop a Program of Work (Calendar of Events), which will benefit all members in your chapter. </a:t>
            </a:r>
          </a:p>
          <a:p>
            <a:endParaRPr lang="en-US" baseline="0" dirty="0"/>
          </a:p>
          <a:p>
            <a:r>
              <a:rPr lang="en-US" baseline="0" dirty="0"/>
              <a:t>The success of the chapter rests upon the student members; however, without the guidance of the local chapter adviser, success would not be possible.  The local chapter adviser should:</a:t>
            </a:r>
          </a:p>
          <a:p>
            <a:endParaRPr lang="en-US" baseline="0" dirty="0"/>
          </a:p>
          <a:p>
            <a:pPr marL="171450" indent="-171450">
              <a:buFont typeface="Arial" pitchFamily="34" charset="0"/>
              <a:buChar char="•"/>
            </a:pPr>
            <a:r>
              <a:rPr lang="en-US" baseline="0" dirty="0"/>
              <a:t>Be knowledgeable about the history, bylaws, and programs of the national organization for the operation of the chapter.</a:t>
            </a:r>
          </a:p>
          <a:p>
            <a:pPr marL="171450" indent="-171450">
              <a:buFont typeface="Arial" pitchFamily="34" charset="0"/>
              <a:buChar char="•"/>
            </a:pPr>
            <a:r>
              <a:rPr lang="en-US" baseline="0" dirty="0"/>
              <a:t>Direct, chaperone, coordinate, and supervise chapter activities.</a:t>
            </a:r>
          </a:p>
          <a:p>
            <a:pPr marL="171450" indent="-171450">
              <a:buFont typeface="Arial" pitchFamily="34" charset="0"/>
              <a:buChar char="•"/>
            </a:pPr>
            <a:r>
              <a:rPr lang="en-US" baseline="0" dirty="0"/>
              <a:t>Organize the selection process for chapter officers and provide officer training.</a:t>
            </a:r>
          </a:p>
          <a:p>
            <a:pPr marL="171450" indent="-171450">
              <a:buFont typeface="Arial" pitchFamily="34" charset="0"/>
              <a:buChar char="•"/>
            </a:pPr>
            <a:r>
              <a:rPr lang="en-US" baseline="0" dirty="0"/>
              <a:t>Encourage civic responsibility.</a:t>
            </a:r>
          </a:p>
          <a:p>
            <a:pPr marL="171450" indent="-171450">
              <a:buFont typeface="Arial" pitchFamily="34" charset="0"/>
              <a:buChar char="•"/>
            </a:pPr>
            <a:r>
              <a:rPr lang="en-US" baseline="0" dirty="0"/>
              <a:t>Assist in the maintenance of necessary chapter records.</a:t>
            </a:r>
          </a:p>
          <a:p>
            <a:pPr marL="171450" indent="-171450">
              <a:buFont typeface="Arial" pitchFamily="34" charset="0"/>
              <a:buChar char="•"/>
            </a:pPr>
            <a:r>
              <a:rPr lang="en-US" baseline="0" dirty="0"/>
              <a:t>Establish rules and guidelines that will help students lead themselves while remaining consistent with school policies and state and national bylaws.</a:t>
            </a:r>
          </a:p>
          <a:p>
            <a:pPr marL="171450" indent="-171450">
              <a:buFont typeface="Arial" pitchFamily="34" charset="0"/>
              <a:buChar char="•"/>
            </a:pPr>
            <a:r>
              <a:rPr lang="en-US" baseline="0" dirty="0"/>
              <a:t>Hold regular chapter meetings and see that they are conducted in a business-like manner.</a:t>
            </a:r>
          </a:p>
          <a:p>
            <a:pPr marL="171450" indent="-171450">
              <a:buFont typeface="Arial" pitchFamily="34" charset="0"/>
              <a:buChar char="•"/>
            </a:pPr>
            <a:r>
              <a:rPr lang="en-US" baseline="0" dirty="0"/>
              <a:t>Assist members and officers in developing an annual program of work which includes a budget, calendar, and committee assignments.</a:t>
            </a:r>
          </a:p>
          <a:p>
            <a:pPr marL="171450" indent="-171450">
              <a:buFont typeface="Arial" pitchFamily="34" charset="0"/>
              <a:buChar char="•"/>
            </a:pPr>
            <a:r>
              <a:rPr lang="en-US" baseline="0" dirty="0"/>
              <a:t>Assist members in planning, collecting, preparing, and arranging materials to promote the chapter and its activities.</a:t>
            </a:r>
          </a:p>
          <a:p>
            <a:pPr marL="171450" indent="-171450">
              <a:buFont typeface="Arial" pitchFamily="34" charset="0"/>
              <a:buChar char="•"/>
            </a:pPr>
            <a:r>
              <a:rPr lang="en-US" baseline="0" dirty="0"/>
              <a:t>Ensure school administration, faculty, students, and the public are informed of chapter activities and outstanding student achievements.</a:t>
            </a:r>
          </a:p>
          <a:p>
            <a:pPr marL="171450" indent="-171450">
              <a:buFont typeface="Arial" pitchFamily="34" charset="0"/>
              <a:buChar char="•"/>
            </a:pPr>
            <a:r>
              <a:rPr lang="en-US" baseline="0" dirty="0"/>
              <a:t>Be knowledgeable of the guidelines for district/regional, state, and national competitive events and activities and coordinate participation at all levels.</a:t>
            </a:r>
          </a:p>
          <a:p>
            <a:pPr marL="171450" indent="-171450">
              <a:buFont typeface="Arial" pitchFamily="34" charset="0"/>
              <a:buChar char="•"/>
            </a:pPr>
            <a:r>
              <a:rPr lang="en-US" baseline="0" dirty="0"/>
              <a:t>Oversee financial development projects and supervise the receipt, recording, depositing, and expenditure of chapter funds.</a:t>
            </a:r>
          </a:p>
          <a:p>
            <a:endParaRPr lang="en-US" dirty="0"/>
          </a:p>
        </p:txBody>
      </p:sp>
      <p:sp>
        <p:nvSpPr>
          <p:cNvPr id="4" name="Slide Number Placeholder 3"/>
          <p:cNvSpPr>
            <a:spLocks noGrp="1"/>
          </p:cNvSpPr>
          <p:nvPr>
            <p:ph type="sldNum" sz="quarter" idx="10"/>
          </p:nvPr>
        </p:nvSpPr>
        <p:spPr/>
        <p:txBody>
          <a:bodyPr/>
          <a:lstStyle/>
          <a:p>
            <a:fld id="{B3D6971C-EF62-40D8-9E50-F06328177334}" type="slidenum">
              <a:rPr lang="en-US" smtClean="0"/>
              <a:t>6</a:t>
            </a:fld>
            <a:endParaRPr lang="en-US"/>
          </a:p>
        </p:txBody>
      </p:sp>
    </p:spTree>
    <p:extLst>
      <p:ext uri="{BB962C8B-B14F-4D97-AF65-F5344CB8AC3E}">
        <p14:creationId xmlns:p14="http://schemas.microsoft.com/office/powerpoint/2010/main" val="2821155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Connect with your school/district treasurer/bookkeeper on district policies for finances.</a:t>
            </a:r>
            <a:endParaRPr lang="en-US" dirty="0"/>
          </a:p>
          <a:p>
            <a:endParaRPr lang="en-US" dirty="0"/>
          </a:p>
        </p:txBody>
      </p:sp>
      <p:sp>
        <p:nvSpPr>
          <p:cNvPr id="4" name="Slide Number Placeholder 3"/>
          <p:cNvSpPr>
            <a:spLocks noGrp="1"/>
          </p:cNvSpPr>
          <p:nvPr>
            <p:ph type="sldNum" sz="quarter" idx="10"/>
          </p:nvPr>
        </p:nvSpPr>
        <p:spPr/>
        <p:txBody>
          <a:bodyPr/>
          <a:lstStyle/>
          <a:p>
            <a:fld id="{B3D6971C-EF62-40D8-9E50-F06328177334}" type="slidenum">
              <a:rPr lang="en-US" smtClean="0"/>
              <a:t>7</a:t>
            </a:fld>
            <a:endParaRPr lang="en-US"/>
          </a:p>
        </p:txBody>
      </p:sp>
    </p:spTree>
    <p:extLst>
      <p:ext uri="{BB962C8B-B14F-4D97-AF65-F5344CB8AC3E}">
        <p14:creationId xmlns:p14="http://schemas.microsoft.com/office/powerpoint/2010/main" val="12978560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numerous opportunities</a:t>
            </a:r>
            <a:r>
              <a:rPr lang="en-US" baseline="0" dirty="0"/>
              <a:t> for professional development, both online and at FBLA-PBL conferences. Both the National Fall Leadership Conferences and the National Leadership Conferences offer workshops specifically for educators on the subjects of national programs, social media, curriculum, finance, accounting, etc.</a:t>
            </a:r>
          </a:p>
          <a:p>
            <a:endParaRPr lang="en-US" baseline="0" dirty="0"/>
          </a:p>
          <a:p>
            <a:r>
              <a:rPr lang="en-US" baseline="0" dirty="0"/>
              <a:t>You have the opportunity to enhance your curriculum by offering students real-life learning and networking opportunities beyond the classroom that can in turn build your class enrollments.  Your courses are also validated when students compete against students from other schools.</a:t>
            </a:r>
          </a:p>
          <a:p>
            <a:endParaRPr lang="en-US" baseline="0" dirty="0"/>
          </a:p>
          <a:p>
            <a:r>
              <a:rPr lang="en-US" baseline="0" dirty="0"/>
              <a:t>The biggest benefit is the fact that you’re making a difference and helping students build confidence in their work and themselves.</a:t>
            </a:r>
          </a:p>
        </p:txBody>
      </p:sp>
      <p:sp>
        <p:nvSpPr>
          <p:cNvPr id="4" name="Slide Number Placeholder 3"/>
          <p:cNvSpPr>
            <a:spLocks noGrp="1"/>
          </p:cNvSpPr>
          <p:nvPr>
            <p:ph type="sldNum" sz="quarter" idx="10"/>
          </p:nvPr>
        </p:nvSpPr>
        <p:spPr/>
        <p:txBody>
          <a:bodyPr/>
          <a:lstStyle/>
          <a:p>
            <a:fld id="{B3D6971C-EF62-40D8-9E50-F06328177334}" type="slidenum">
              <a:rPr lang="en-US" smtClean="0"/>
              <a:t>8</a:t>
            </a:fld>
            <a:endParaRPr lang="en-US" dirty="0"/>
          </a:p>
        </p:txBody>
      </p:sp>
    </p:spTree>
    <p:extLst>
      <p:ext uri="{BB962C8B-B14F-4D97-AF65-F5344CB8AC3E}">
        <p14:creationId xmlns:p14="http://schemas.microsoft.com/office/powerpoint/2010/main" val="25019838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Career</a:t>
            </a:r>
            <a:r>
              <a:rPr lang="en-US" baseline="0" dirty="0"/>
              <a:t> and Technical Education (CTE) teachers student real-life skills.  By adding a CTSO, which expands education beyond the classroom, students have many more opportunities to explore career options, get leadership training, and network with  other leaders from across the country.  </a:t>
            </a:r>
            <a:r>
              <a:rPr lang="en-US" dirty="0"/>
              <a:t>FBLA-PBL</a:t>
            </a:r>
            <a:r>
              <a:rPr lang="en-US" baseline="0" dirty="0"/>
              <a:t> is one of 10 CTSOs that are preparing students for careers in high-skill jobs.   </a:t>
            </a:r>
          </a:p>
          <a:p>
            <a:endParaRPr lang="en-US" dirty="0"/>
          </a:p>
          <a:p>
            <a:r>
              <a:rPr lang="en-US" dirty="0"/>
              <a:t>According to the 2013 My College Options Survey of the national FBLA membership, 52% of students say that FBLA has had a positive impact on their academic performance.  In addition 45% noted increased business skills, 40% said they developed leadership skills, 40% responded that FBLA helped build their confidence, and 20% said that the organization helped them develop a career portfolio.  15%  more than nonmembers also indicated that they are more likely to attend a four-year university after high school.</a:t>
            </a:r>
          </a:p>
        </p:txBody>
      </p:sp>
      <p:sp>
        <p:nvSpPr>
          <p:cNvPr id="4" name="Slide Number Placeholder 3"/>
          <p:cNvSpPr>
            <a:spLocks noGrp="1"/>
          </p:cNvSpPr>
          <p:nvPr>
            <p:ph type="sldNum" sz="quarter" idx="10"/>
          </p:nvPr>
        </p:nvSpPr>
        <p:spPr/>
        <p:txBody>
          <a:bodyPr/>
          <a:lstStyle/>
          <a:p>
            <a:fld id="{B3D6971C-EF62-40D8-9E50-F06328177334}" type="slidenum">
              <a:rPr lang="en-US" smtClean="0"/>
              <a:t>9</a:t>
            </a:fld>
            <a:endParaRPr lang="en-US" dirty="0"/>
          </a:p>
        </p:txBody>
      </p:sp>
    </p:spTree>
    <p:extLst>
      <p:ext uri="{BB962C8B-B14F-4D97-AF65-F5344CB8AC3E}">
        <p14:creationId xmlns:p14="http://schemas.microsoft.com/office/powerpoint/2010/main" val="27181525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0500" y="314325"/>
            <a:ext cx="6057900" cy="1470025"/>
          </a:xfrm>
        </p:spPr>
        <p:txBody>
          <a:bodyPr/>
          <a:lstStyle>
            <a:lvl1pPr>
              <a:defRPr>
                <a:latin typeface="Myriad Pro"/>
                <a:cs typeface="Myriad Pro"/>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E98510-89DD-1F4A-8ACA-50586FD44F63}" type="datetimeFigureOut">
              <a:rPr lang="en-US" smtClean="0"/>
              <a:t>8/7/2021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6FDB466-8BBB-0D49-9403-B825C770E2C5}" type="slidenum">
              <a:rPr lang="en-US" smtClean="0"/>
              <a:t>‹#›</a:t>
            </a:fld>
            <a:endParaRPr lang="en-US" dirty="0"/>
          </a:p>
        </p:txBody>
      </p:sp>
      <p:pic>
        <p:nvPicPr>
          <p:cNvPr id="9" name="Content Placeholder 20" descr="Slide background watermark.psd"/>
          <p:cNvPicPr>
            <a:picLocks noChangeAspect="1"/>
          </p:cNvPicPr>
          <p:nvPr userDrawn="1"/>
        </p:nvPicPr>
        <p:blipFill>
          <a:blip r:embed="rId2">
            <a:extLst>
              <a:ext uri="{28A0092B-C50C-407E-A947-70E740481C1C}">
                <a14:useLocalDpi xmlns:a14="http://schemas.microsoft.com/office/drawing/2010/main" val="0"/>
              </a:ext>
            </a:extLst>
          </a:blip>
          <a:srcRect l="-7391" r="-7391"/>
          <a:stretch>
            <a:fillRect/>
          </a:stretch>
        </p:blipFill>
        <p:spPr>
          <a:xfrm>
            <a:off x="1308100" y="0"/>
            <a:ext cx="8394700" cy="6858000"/>
          </a:xfrm>
          <a:prstGeom prst="rect">
            <a:avLst/>
          </a:prstGeom>
        </p:spPr>
      </p:pic>
      <p:pic>
        <p:nvPicPr>
          <p:cNvPr id="10" name="Picture 9" descr="Slide background opaque.psd"/>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81500" y="0"/>
            <a:ext cx="4953000" cy="6858000"/>
          </a:xfrm>
          <a:prstGeom prst="rect">
            <a:avLst/>
          </a:prstGeom>
        </p:spPr>
      </p:pic>
    </p:spTree>
    <p:extLst>
      <p:ext uri="{BB962C8B-B14F-4D97-AF65-F5344CB8AC3E}">
        <p14:creationId xmlns:p14="http://schemas.microsoft.com/office/powerpoint/2010/main" val="40537475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E98510-89DD-1F4A-8ACA-50586FD44F63}" type="datetimeFigureOut">
              <a:rPr lang="en-US" smtClean="0"/>
              <a:t>8/7/2021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6FDB466-8BBB-0D49-9403-B825C770E2C5}" type="slidenum">
              <a:rPr lang="en-US" smtClean="0"/>
              <a:t>‹#›</a:t>
            </a:fld>
            <a:endParaRPr lang="en-US" dirty="0"/>
          </a:p>
        </p:txBody>
      </p:sp>
    </p:spTree>
    <p:extLst>
      <p:ext uri="{BB962C8B-B14F-4D97-AF65-F5344CB8AC3E}">
        <p14:creationId xmlns:p14="http://schemas.microsoft.com/office/powerpoint/2010/main" val="14751486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E98510-89DD-1F4A-8ACA-50586FD44F63}" type="datetimeFigureOut">
              <a:rPr lang="en-US" smtClean="0"/>
              <a:t>8/7/2021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6FDB466-8BBB-0D49-9403-B825C770E2C5}" type="slidenum">
              <a:rPr lang="en-US" smtClean="0"/>
              <a:t>‹#›</a:t>
            </a:fld>
            <a:endParaRPr lang="en-US" dirty="0"/>
          </a:p>
        </p:txBody>
      </p:sp>
    </p:spTree>
    <p:extLst>
      <p:ext uri="{BB962C8B-B14F-4D97-AF65-F5344CB8AC3E}">
        <p14:creationId xmlns:p14="http://schemas.microsoft.com/office/powerpoint/2010/main" val="1928433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E98510-89DD-1F4A-8ACA-50586FD44F63}" type="datetimeFigureOut">
              <a:rPr lang="en-US" smtClean="0"/>
              <a:t>8/7/2021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6FDB466-8BBB-0D49-9403-B825C770E2C5}" type="slidenum">
              <a:rPr lang="en-US" smtClean="0"/>
              <a:t>‹#›</a:t>
            </a:fld>
            <a:endParaRPr lang="en-US" dirty="0"/>
          </a:p>
        </p:txBody>
      </p:sp>
    </p:spTree>
    <p:extLst>
      <p:ext uri="{BB962C8B-B14F-4D97-AF65-F5344CB8AC3E}">
        <p14:creationId xmlns:p14="http://schemas.microsoft.com/office/powerpoint/2010/main" val="980196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8E98510-89DD-1F4A-8ACA-50586FD44F63}" type="datetimeFigureOut">
              <a:rPr lang="en-US" smtClean="0"/>
              <a:t>8/7/2021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6FDB466-8BBB-0D49-9403-B825C770E2C5}" type="slidenum">
              <a:rPr lang="en-US" smtClean="0"/>
              <a:t>‹#›</a:t>
            </a:fld>
            <a:endParaRPr lang="en-US" dirty="0"/>
          </a:p>
        </p:txBody>
      </p:sp>
    </p:spTree>
    <p:extLst>
      <p:ext uri="{BB962C8B-B14F-4D97-AF65-F5344CB8AC3E}">
        <p14:creationId xmlns:p14="http://schemas.microsoft.com/office/powerpoint/2010/main" val="22553696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8E98510-89DD-1F4A-8ACA-50586FD44F63}" type="datetimeFigureOut">
              <a:rPr lang="en-US" smtClean="0"/>
              <a:t>8/7/2021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6FDB466-8BBB-0D49-9403-B825C770E2C5}" type="slidenum">
              <a:rPr lang="en-US" smtClean="0"/>
              <a:t>‹#›</a:t>
            </a:fld>
            <a:endParaRPr lang="en-US" dirty="0"/>
          </a:p>
        </p:txBody>
      </p:sp>
    </p:spTree>
    <p:extLst>
      <p:ext uri="{BB962C8B-B14F-4D97-AF65-F5344CB8AC3E}">
        <p14:creationId xmlns:p14="http://schemas.microsoft.com/office/powerpoint/2010/main" val="910414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8E98510-89DD-1F4A-8ACA-50586FD44F63}" type="datetimeFigureOut">
              <a:rPr lang="en-US" smtClean="0"/>
              <a:t>8/7/2021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6FDB466-8BBB-0D49-9403-B825C770E2C5}" type="slidenum">
              <a:rPr lang="en-US" smtClean="0"/>
              <a:t>‹#›</a:t>
            </a:fld>
            <a:endParaRPr lang="en-US" dirty="0"/>
          </a:p>
        </p:txBody>
      </p:sp>
    </p:spTree>
    <p:extLst>
      <p:ext uri="{BB962C8B-B14F-4D97-AF65-F5344CB8AC3E}">
        <p14:creationId xmlns:p14="http://schemas.microsoft.com/office/powerpoint/2010/main" val="2882835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8E98510-89DD-1F4A-8ACA-50586FD44F63}" type="datetimeFigureOut">
              <a:rPr lang="en-US" smtClean="0"/>
              <a:t>8/7/2021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6FDB466-8BBB-0D49-9403-B825C770E2C5}" type="slidenum">
              <a:rPr lang="en-US" smtClean="0"/>
              <a:t>‹#›</a:t>
            </a:fld>
            <a:endParaRPr lang="en-US" dirty="0"/>
          </a:p>
        </p:txBody>
      </p:sp>
    </p:spTree>
    <p:extLst>
      <p:ext uri="{BB962C8B-B14F-4D97-AF65-F5344CB8AC3E}">
        <p14:creationId xmlns:p14="http://schemas.microsoft.com/office/powerpoint/2010/main" val="19713724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E98510-89DD-1F4A-8ACA-50586FD44F63}" type="datetimeFigureOut">
              <a:rPr lang="en-US" smtClean="0"/>
              <a:t>8/7/2021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6FDB466-8BBB-0D49-9403-B825C770E2C5}" type="slidenum">
              <a:rPr lang="en-US" smtClean="0"/>
              <a:t>‹#›</a:t>
            </a:fld>
            <a:endParaRPr lang="en-US" dirty="0"/>
          </a:p>
        </p:txBody>
      </p:sp>
    </p:spTree>
    <p:extLst>
      <p:ext uri="{BB962C8B-B14F-4D97-AF65-F5344CB8AC3E}">
        <p14:creationId xmlns:p14="http://schemas.microsoft.com/office/powerpoint/2010/main" val="1951681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8E98510-89DD-1F4A-8ACA-50586FD44F63}" type="datetimeFigureOut">
              <a:rPr lang="en-US" smtClean="0"/>
              <a:t>8/7/2021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6FDB466-8BBB-0D49-9403-B825C770E2C5}" type="slidenum">
              <a:rPr lang="en-US" smtClean="0"/>
              <a:t>‹#›</a:t>
            </a:fld>
            <a:endParaRPr lang="en-US" dirty="0"/>
          </a:p>
        </p:txBody>
      </p:sp>
    </p:spTree>
    <p:extLst>
      <p:ext uri="{BB962C8B-B14F-4D97-AF65-F5344CB8AC3E}">
        <p14:creationId xmlns:p14="http://schemas.microsoft.com/office/powerpoint/2010/main" val="2484012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8E98510-89DD-1F4A-8ACA-50586FD44F63}" type="datetimeFigureOut">
              <a:rPr lang="en-US" smtClean="0"/>
              <a:t>8/7/2021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6FDB466-8BBB-0D49-9403-B825C770E2C5}" type="slidenum">
              <a:rPr lang="en-US" smtClean="0"/>
              <a:t>‹#›</a:t>
            </a:fld>
            <a:endParaRPr lang="en-US" dirty="0"/>
          </a:p>
        </p:txBody>
      </p:sp>
    </p:spTree>
    <p:extLst>
      <p:ext uri="{BB962C8B-B14F-4D97-AF65-F5344CB8AC3E}">
        <p14:creationId xmlns:p14="http://schemas.microsoft.com/office/powerpoint/2010/main" val="2140089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18"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E98510-89DD-1F4A-8ACA-50586FD44F63}" type="datetimeFigureOut">
              <a:rPr lang="en-US" smtClean="0"/>
              <a:t>8/7/2021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FDB466-8BBB-0D49-9403-B825C770E2C5}" type="slidenum">
              <a:rPr lang="en-US" smtClean="0"/>
              <a:t>‹#›</a:t>
            </a:fld>
            <a:endParaRPr lang="en-US" dirty="0"/>
          </a:p>
        </p:txBody>
      </p:sp>
      <p:pic>
        <p:nvPicPr>
          <p:cNvPr id="9" name="Content Placeholder 20" descr="Slide background watermark.psd"/>
          <p:cNvPicPr>
            <a:picLocks noChangeAspect="1"/>
          </p:cNvPicPr>
          <p:nvPr userDrawn="1"/>
        </p:nvPicPr>
        <p:blipFill>
          <a:blip r:embed="rId13">
            <a:extLst>
              <a:ext uri="{28A0092B-C50C-407E-A947-70E740481C1C}">
                <a14:useLocalDpi xmlns:a14="http://schemas.microsoft.com/office/drawing/2010/main" val="0"/>
              </a:ext>
            </a:extLst>
          </a:blip>
          <a:srcRect l="-7391" r="-7391"/>
          <a:stretch>
            <a:fillRect/>
          </a:stretch>
        </p:blipFill>
        <p:spPr>
          <a:xfrm>
            <a:off x="1308100" y="0"/>
            <a:ext cx="8394700" cy="6858000"/>
          </a:xfrm>
          <a:prstGeom prst="rect">
            <a:avLst/>
          </a:prstGeom>
        </p:spPr>
      </p:pic>
      <p:pic>
        <p:nvPicPr>
          <p:cNvPr id="10" name="Picture 9" descr="Slide background opaque.psd"/>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381500" y="0"/>
            <a:ext cx="4953000" cy="6858000"/>
          </a:xfrm>
          <a:prstGeom prst="rect">
            <a:avLst/>
          </a:prstGeom>
        </p:spPr>
      </p:pic>
      <p:pic>
        <p:nvPicPr>
          <p:cNvPr id="18" name="Picture 17" descr="FBLA-PBL_WHITE.psd"/>
          <p:cNvPicPr>
            <a:picLocks noChangeAspect="1"/>
          </p:cNvPicPr>
          <p:nvPr userDrawn="1"/>
        </p:nvPicPr>
        <p:blipFill rotWithShape="1">
          <a:blip r:embed="rId15">
            <a:extLst>
              <a:ext uri="{28A0092B-C50C-407E-A947-70E740481C1C}">
                <a14:useLocalDpi xmlns:a14="http://schemas.microsoft.com/office/drawing/2010/main" val="0"/>
              </a:ext>
            </a:extLst>
          </a:blip>
          <a:srcRect t="1" b="35228"/>
          <a:stretch/>
        </p:blipFill>
        <p:spPr>
          <a:xfrm>
            <a:off x="8079529" y="5746750"/>
            <a:ext cx="1746815" cy="758825"/>
          </a:xfrm>
          <a:prstGeom prst="rect">
            <a:avLst/>
          </a:prstGeom>
        </p:spPr>
      </p:pic>
      <p:pic>
        <p:nvPicPr>
          <p:cNvPr id="17" name="Picture 16" descr="boxwavecolor_TRANS.psd"/>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8079529" y="5698974"/>
            <a:ext cx="861271" cy="854378"/>
          </a:xfrm>
          <a:prstGeom prst="rect">
            <a:avLst/>
          </a:prstGeom>
        </p:spPr>
      </p:pic>
      <p:pic>
        <p:nvPicPr>
          <p:cNvPr id="31" name="Picture 30" descr="Redline.psd"/>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4833567" y="0"/>
            <a:ext cx="3439266" cy="6858000"/>
          </a:xfrm>
          <a:prstGeom prst="rect">
            <a:avLst/>
          </a:prstGeom>
        </p:spPr>
      </p:pic>
      <p:pic>
        <p:nvPicPr>
          <p:cNvPr id="34" name="Picture 33" descr="Redline2.psd"/>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3473450" y="0"/>
            <a:ext cx="5092700" cy="6858000"/>
          </a:xfrm>
          <a:prstGeom prst="rect">
            <a:avLst/>
          </a:prstGeom>
        </p:spPr>
      </p:pic>
    </p:spTree>
    <p:extLst>
      <p:ext uri="{BB962C8B-B14F-4D97-AF65-F5344CB8AC3E}">
        <p14:creationId xmlns:p14="http://schemas.microsoft.com/office/powerpoint/2010/main" val="14739131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3600" b="1" kern="1200" spc="-150">
          <a:solidFill>
            <a:srgbClr val="0E298B"/>
          </a:solidFill>
          <a:latin typeface="Myriad Pro"/>
          <a:ea typeface="+mj-ea"/>
          <a:cs typeface="Myriad Pro"/>
        </a:defRPr>
      </a:lvl1pPr>
    </p:titleStyle>
    <p:bodyStyle>
      <a:lvl1pPr marL="457200" indent="-457200" algn="l" defTabSz="457200" rtl="0" eaLnBrk="1" latinLnBrk="0" hangingPunct="1">
        <a:spcBef>
          <a:spcPct val="20000"/>
        </a:spcBef>
        <a:buSzPct val="90000"/>
        <a:buFontTx/>
        <a:buBlip>
          <a:blip r:embed="rId16"/>
        </a:buBlip>
        <a:tabLst>
          <a:tab pos="457200" algn="l"/>
        </a:tabLst>
        <a:defRPr sz="3200" kern="1200" spc="0">
          <a:solidFill>
            <a:srgbClr val="1995E2"/>
          </a:solidFill>
          <a:latin typeface="Myriad Arabic"/>
          <a:ea typeface="+mn-ea"/>
          <a:cs typeface="Myriad Arabic"/>
        </a:defRPr>
      </a:lvl1pPr>
      <a:lvl2pPr marL="742950" indent="-285750" algn="l" defTabSz="457200" rtl="0" eaLnBrk="1" latinLnBrk="0" hangingPunct="1">
        <a:spcBef>
          <a:spcPct val="20000"/>
        </a:spcBef>
        <a:buClr>
          <a:srgbClr val="800000"/>
        </a:buClr>
        <a:buSzPct val="70000"/>
        <a:buFontTx/>
        <a:buBlip>
          <a:blip r:embed="rId16"/>
        </a:buBlip>
        <a:defRPr sz="2800" kern="1200" spc="0">
          <a:solidFill>
            <a:schemeClr val="tx1"/>
          </a:solidFill>
          <a:latin typeface="Myriad Arabic"/>
          <a:ea typeface="+mn-ea"/>
          <a:cs typeface="Myriad Arabic"/>
        </a:defRPr>
      </a:lvl2pPr>
      <a:lvl3pPr marL="1143000" indent="-228600" algn="l" defTabSz="457200" rtl="0" eaLnBrk="1" latinLnBrk="0" hangingPunct="1">
        <a:spcBef>
          <a:spcPct val="20000"/>
        </a:spcBef>
        <a:buSzPct val="60000"/>
        <a:buFontTx/>
        <a:buBlip>
          <a:blip r:embed="rId16"/>
        </a:buBlip>
        <a:defRPr sz="2400" kern="1200" spc="0">
          <a:solidFill>
            <a:schemeClr val="tx1"/>
          </a:solidFill>
          <a:latin typeface="Myriad Arabic"/>
          <a:ea typeface="+mn-ea"/>
          <a:cs typeface="Myriad Arabic"/>
        </a:defRPr>
      </a:lvl3pPr>
      <a:lvl4pPr marL="1600200" indent="-228600" algn="l" defTabSz="457200" rtl="0" eaLnBrk="1" latinLnBrk="0" hangingPunct="1">
        <a:spcBef>
          <a:spcPct val="20000"/>
        </a:spcBef>
        <a:buFont typeface="Arial"/>
        <a:buChar char="–"/>
        <a:defRPr sz="2000" kern="1200" spc="0">
          <a:solidFill>
            <a:schemeClr val="tx1"/>
          </a:solidFill>
          <a:latin typeface="Myriad Arabic"/>
          <a:ea typeface="+mn-ea"/>
          <a:cs typeface="Myriad Arabic"/>
        </a:defRPr>
      </a:lvl4pPr>
      <a:lvl5pPr marL="2057400" indent="-228600" algn="l" defTabSz="457200" rtl="0" eaLnBrk="1" latinLnBrk="0" hangingPunct="1">
        <a:spcBef>
          <a:spcPct val="20000"/>
        </a:spcBef>
        <a:buFont typeface="Arial"/>
        <a:buChar char="»"/>
        <a:defRPr sz="2000" kern="1200" spc="0">
          <a:solidFill>
            <a:schemeClr val="tx1"/>
          </a:solidFill>
          <a:latin typeface="Myriad Arabic"/>
          <a:ea typeface="+mn-ea"/>
          <a:cs typeface="Myriad Arab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7.jpg"/><Relationship Id="rId7" Type="http://schemas.openxmlformats.org/officeDocument/2006/relationships/image" Target="../media/image9.png"/><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4.png"/><Relationship Id="rId5" Type="http://schemas.openxmlformats.org/officeDocument/2006/relationships/image" Target="../media/image6.png"/><Relationship Id="rId10" Type="http://schemas.openxmlformats.org/officeDocument/2006/relationships/image" Target="../media/image3.png"/><Relationship Id="rId4" Type="http://schemas.openxmlformats.org/officeDocument/2006/relationships/image" Target="../media/image8.png"/><Relationship Id="rId9" Type="http://schemas.openxmlformats.org/officeDocument/2006/relationships/image" Target="../media/image11.emf"/></Relationships>
</file>

<file path=ppt/slides/_rels/slide10.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7.jpg"/><Relationship Id="rId7" Type="http://schemas.openxmlformats.org/officeDocument/2006/relationships/image" Target="../media/image9.png"/><Relationship Id="rId12"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4.png"/><Relationship Id="rId5" Type="http://schemas.openxmlformats.org/officeDocument/2006/relationships/image" Target="../media/image6.png"/><Relationship Id="rId10" Type="http://schemas.openxmlformats.org/officeDocument/2006/relationships/image" Target="../media/image3.png"/><Relationship Id="rId4" Type="http://schemas.openxmlformats.org/officeDocument/2006/relationships/image" Target="../media/image8.png"/><Relationship Id="rId9" Type="http://schemas.openxmlformats.org/officeDocument/2006/relationships/image" Target="../media/image11.emf"/></Relationships>
</file>

<file path=ppt/slides/_rels/slide2.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3.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61" y="-782168"/>
            <a:ext cx="7639395" cy="5250760"/>
          </a:xfrm>
          <a:prstGeom prst="rect">
            <a:avLst/>
          </a:prstGeom>
        </p:spPr>
      </p:pic>
      <p:pic>
        <p:nvPicPr>
          <p:cNvPr id="31" name="Picture 30" descr="Sldie_Foreground_white_cropped.ps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9300" y="0"/>
            <a:ext cx="4813300" cy="3581400"/>
          </a:xfrm>
          <a:prstGeom prst="rect">
            <a:avLst/>
          </a:prstGeom>
        </p:spPr>
      </p:pic>
      <p:pic>
        <p:nvPicPr>
          <p:cNvPr id="39" name="Picture 38" descr="Redline2.ps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27923" y="0"/>
            <a:ext cx="4548555" cy="3581400"/>
          </a:xfrm>
          <a:prstGeom prst="rect">
            <a:avLst/>
          </a:prstGeom>
        </p:spPr>
      </p:pic>
      <p:pic>
        <p:nvPicPr>
          <p:cNvPr id="40" name="Picture 39" descr="Redline2.ps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27924" y="-117506"/>
            <a:ext cx="4548555" cy="3581400"/>
          </a:xfrm>
          <a:prstGeom prst="rect">
            <a:avLst/>
          </a:prstGeom>
        </p:spPr>
      </p:pic>
      <p:pic>
        <p:nvPicPr>
          <p:cNvPr id="41" name="Picture 40" descr="Redline.psd"/>
          <p:cNvPicPr>
            <a:picLocks noChangeAspect="1"/>
          </p:cNvPicPr>
          <p:nvPr/>
        </p:nvPicPr>
        <p:blipFill rotWithShape="1">
          <a:blip r:embed="rId6">
            <a:extLst>
              <a:ext uri="{28A0092B-C50C-407E-A947-70E740481C1C}">
                <a14:useLocalDpi xmlns:a14="http://schemas.microsoft.com/office/drawing/2010/main" val="0"/>
              </a:ext>
            </a:extLst>
          </a:blip>
          <a:srcRect t="7296" b="-7296"/>
          <a:stretch/>
        </p:blipFill>
        <p:spPr>
          <a:xfrm>
            <a:off x="4561208" y="-1"/>
            <a:ext cx="2974126" cy="3869267"/>
          </a:xfrm>
          <a:prstGeom prst="rect">
            <a:avLst/>
          </a:prstGeom>
        </p:spPr>
      </p:pic>
      <p:pic>
        <p:nvPicPr>
          <p:cNvPr id="9" name="Picture 8" descr="Slide Foreground.psd"/>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801048"/>
            <a:ext cx="9372600" cy="4131980"/>
          </a:xfrm>
          <a:prstGeom prst="rect">
            <a:avLst/>
          </a:prstGeom>
        </p:spPr>
      </p:pic>
      <p:grpSp>
        <p:nvGrpSpPr>
          <p:cNvPr id="34" name="Group 33"/>
          <p:cNvGrpSpPr/>
          <p:nvPr/>
        </p:nvGrpSpPr>
        <p:grpSpPr>
          <a:xfrm>
            <a:off x="629955" y="3784600"/>
            <a:ext cx="7537418" cy="2041421"/>
            <a:chOff x="290827" y="3688777"/>
            <a:chExt cx="7537418" cy="2041421"/>
          </a:xfrm>
        </p:grpSpPr>
        <p:grpSp>
          <p:nvGrpSpPr>
            <p:cNvPr id="29" name="Group 28"/>
            <p:cNvGrpSpPr/>
            <p:nvPr/>
          </p:nvGrpSpPr>
          <p:grpSpPr>
            <a:xfrm>
              <a:off x="1261996" y="3688777"/>
              <a:ext cx="6566249" cy="1736620"/>
              <a:chOff x="-3467575" y="504178"/>
              <a:chExt cx="5056595" cy="1161736"/>
            </a:xfrm>
          </p:grpSpPr>
          <p:pic>
            <p:nvPicPr>
              <p:cNvPr id="16" name="Picture 15"/>
              <p:cNvPicPr>
                <a:picLocks noChangeAspect="1"/>
              </p:cNvPicPr>
              <p:nvPr/>
            </p:nvPicPr>
            <p:blipFill>
              <a:blip r:embed="rId8"/>
              <a:stretch>
                <a:fillRect/>
              </a:stretch>
            </p:blipFill>
            <p:spPr>
              <a:xfrm>
                <a:off x="-1065280" y="1069014"/>
                <a:ext cx="2654300" cy="596900"/>
              </a:xfrm>
              <a:prstGeom prst="rect">
                <a:avLst/>
              </a:prstGeom>
            </p:spPr>
          </p:pic>
          <p:pic>
            <p:nvPicPr>
              <p:cNvPr id="15" name="Picture 14"/>
              <p:cNvPicPr>
                <a:picLocks noChangeAspect="1"/>
              </p:cNvPicPr>
              <p:nvPr/>
            </p:nvPicPr>
            <p:blipFill>
              <a:blip r:embed="rId9"/>
              <a:stretch>
                <a:fillRect/>
              </a:stretch>
            </p:blipFill>
            <p:spPr>
              <a:xfrm>
                <a:off x="-3467575" y="504178"/>
                <a:ext cx="3060700" cy="1092201"/>
              </a:xfrm>
              <a:prstGeom prst="rect">
                <a:avLst/>
              </a:prstGeom>
            </p:spPr>
          </p:pic>
        </p:grpSp>
        <p:pic>
          <p:nvPicPr>
            <p:cNvPr id="33" name="Picture 32" descr="FBLA-PBL_WHITE.psd"/>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0827" y="4064490"/>
              <a:ext cx="2323338" cy="1665708"/>
            </a:xfrm>
            <a:prstGeom prst="rect">
              <a:avLst/>
            </a:prstGeom>
          </p:spPr>
        </p:pic>
      </p:grpSp>
      <p:pic>
        <p:nvPicPr>
          <p:cNvPr id="4" name="Picture 3" descr="boxwavecolor_TRANS.psd"/>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9955" y="4160313"/>
            <a:ext cx="1088778" cy="1141732"/>
          </a:xfrm>
          <a:prstGeom prst="rect">
            <a:avLst/>
          </a:prstGeom>
        </p:spPr>
      </p:pic>
      <p:pic>
        <p:nvPicPr>
          <p:cNvPr id="2" name="Picture 1" descr="LifetimeTXT.psd"/>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459612" y="4534022"/>
            <a:ext cx="5453702" cy="1974395"/>
          </a:xfrm>
          <a:prstGeom prst="rect">
            <a:avLst/>
          </a:prstGeom>
        </p:spPr>
      </p:pic>
      <p:sp>
        <p:nvSpPr>
          <p:cNvPr id="3" name="TextBox 2"/>
          <p:cNvSpPr txBox="1"/>
          <p:nvPr/>
        </p:nvSpPr>
        <p:spPr>
          <a:xfrm>
            <a:off x="-29148" y="2956063"/>
            <a:ext cx="9372600" cy="1015663"/>
          </a:xfrm>
          <a:prstGeom prst="rect">
            <a:avLst/>
          </a:prstGeom>
          <a:solidFill>
            <a:srgbClr val="1B3D7A"/>
          </a:solidFill>
        </p:spPr>
        <p:txBody>
          <a:bodyPr wrap="square" rtlCol="0">
            <a:spAutoFit/>
          </a:bodyPr>
          <a:lstStyle/>
          <a:p>
            <a:pPr algn="ctr"/>
            <a:r>
              <a:rPr lang="en-US" sz="3200" b="1" i="1" dirty="0">
                <a:solidFill>
                  <a:schemeClr val="bg1"/>
                </a:solidFill>
                <a:latin typeface="+mj-lt"/>
                <a:cs typeface="Aharoni" pitchFamily="2" charset="-79"/>
              </a:rPr>
              <a:t>Chapter Management 101: </a:t>
            </a:r>
          </a:p>
          <a:p>
            <a:pPr algn="ctr"/>
            <a:r>
              <a:rPr lang="en-US" sz="2800" b="1" i="1" dirty="0">
                <a:solidFill>
                  <a:schemeClr val="bg1"/>
                </a:solidFill>
                <a:latin typeface="+mj-lt"/>
                <a:cs typeface="Aharoni" pitchFamily="2" charset="-79"/>
              </a:rPr>
              <a:t>Basic Steps for Running an Outstanding Chapter</a:t>
            </a:r>
          </a:p>
        </p:txBody>
      </p:sp>
    </p:spTree>
    <p:extLst>
      <p:ext uri="{BB962C8B-B14F-4D97-AF65-F5344CB8AC3E}">
        <p14:creationId xmlns:p14="http://schemas.microsoft.com/office/powerpoint/2010/main" val="24220310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FBLA-PBL Mission</a:t>
            </a:r>
          </a:p>
        </p:txBody>
      </p:sp>
      <p:sp>
        <p:nvSpPr>
          <p:cNvPr id="3" name="Content Placeholder 2"/>
          <p:cNvSpPr>
            <a:spLocks noGrp="1"/>
          </p:cNvSpPr>
          <p:nvPr>
            <p:ph idx="1"/>
          </p:nvPr>
        </p:nvSpPr>
        <p:spPr>
          <a:xfrm>
            <a:off x="457201" y="1115536"/>
            <a:ext cx="4758266" cy="4525963"/>
          </a:xfrm>
        </p:spPr>
        <p:txBody>
          <a:bodyPr>
            <a:normAutofit/>
          </a:bodyPr>
          <a:lstStyle/>
          <a:p>
            <a:pPr marL="0" indent="0">
              <a:buNone/>
            </a:pPr>
            <a:r>
              <a:rPr lang="en-US" sz="2800" dirty="0"/>
              <a:t>FBLA-PBL inspires and prepares students to become community-minded business leaders in a global society through relevant career preparation and leadership experiences.</a:t>
            </a:r>
          </a:p>
        </p:txBody>
      </p:sp>
      <p:graphicFrame>
        <p:nvGraphicFramePr>
          <p:cNvPr id="5" name="Diagram 4"/>
          <p:cNvGraphicFramePr/>
          <p:nvPr>
            <p:extLst>
              <p:ext uri="{D42A27DB-BD31-4B8C-83A1-F6EECF244321}">
                <p14:modId xmlns:p14="http://schemas.microsoft.com/office/powerpoint/2010/main" val="2227389350"/>
              </p:ext>
            </p:extLst>
          </p:nvPr>
        </p:nvGraphicFramePr>
        <p:xfrm>
          <a:off x="3870959" y="2429931"/>
          <a:ext cx="4868334" cy="38015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9479" y="4417907"/>
            <a:ext cx="2348601" cy="176276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7124326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FBLA-PBL Divisions</a:t>
            </a:r>
          </a:p>
        </p:txBody>
      </p:sp>
      <p:sp>
        <p:nvSpPr>
          <p:cNvPr id="3" name="Content Placeholder 2"/>
          <p:cNvSpPr>
            <a:spLocks noGrp="1"/>
          </p:cNvSpPr>
          <p:nvPr>
            <p:ph idx="1"/>
          </p:nvPr>
        </p:nvSpPr>
        <p:spPr>
          <a:xfrm>
            <a:off x="543560" y="1336040"/>
            <a:ext cx="5826760" cy="4525963"/>
          </a:xfrm>
        </p:spPr>
        <p:txBody>
          <a:bodyPr>
            <a:normAutofit/>
          </a:bodyPr>
          <a:lstStyle/>
          <a:p>
            <a:r>
              <a:rPr lang="en-US" sz="2800" dirty="0"/>
              <a:t>Divisions</a:t>
            </a:r>
          </a:p>
          <a:p>
            <a:pPr lvl="1"/>
            <a:r>
              <a:rPr lang="en-US" dirty="0">
                <a:solidFill>
                  <a:srgbClr val="1995E2"/>
                </a:solidFill>
              </a:rPr>
              <a:t>FBLA (high school level) </a:t>
            </a:r>
          </a:p>
          <a:p>
            <a:pPr lvl="1"/>
            <a:r>
              <a:rPr lang="en-US" dirty="0">
                <a:solidFill>
                  <a:srgbClr val="1995E2"/>
                </a:solidFill>
              </a:rPr>
              <a:t>PBL (collegiate level)</a:t>
            </a:r>
          </a:p>
          <a:p>
            <a:pPr lvl="1"/>
            <a:r>
              <a:rPr lang="en-US" dirty="0">
                <a:solidFill>
                  <a:srgbClr val="1995E2"/>
                </a:solidFill>
              </a:rPr>
              <a:t>FBLA-Middle Level</a:t>
            </a:r>
          </a:p>
          <a:p>
            <a:pPr marL="457200" lvl="1" indent="0">
              <a:buNone/>
            </a:pPr>
            <a:r>
              <a:rPr lang="en-US" dirty="0">
                <a:solidFill>
                  <a:srgbClr val="1995E2"/>
                </a:solidFill>
              </a:rPr>
              <a:t>   (middle school)</a:t>
            </a:r>
          </a:p>
          <a:p>
            <a:pPr lvl="1"/>
            <a:r>
              <a:rPr lang="en-US" dirty="0">
                <a:solidFill>
                  <a:srgbClr val="1995E2"/>
                </a:solidFill>
              </a:rPr>
              <a:t>Professional </a:t>
            </a:r>
          </a:p>
          <a:p>
            <a:pPr marL="457200" lvl="1" indent="0">
              <a:buNone/>
            </a:pPr>
            <a:r>
              <a:rPr lang="en-US" dirty="0">
                <a:solidFill>
                  <a:srgbClr val="1995E2"/>
                </a:solidFill>
              </a:rPr>
              <a:t>   </a:t>
            </a:r>
          </a:p>
          <a:p>
            <a:pPr marL="457200" lvl="1" indent="0">
              <a:buNone/>
            </a:pPr>
            <a:endParaRPr lang="en-US" dirty="0">
              <a:solidFill>
                <a:srgbClr val="1995E2"/>
              </a:solidFill>
            </a:endParaRPr>
          </a:p>
          <a:p>
            <a:pPr marL="457200" lvl="1" indent="0">
              <a:buNone/>
            </a:pPr>
            <a:endParaRPr lang="en-US" dirty="0">
              <a:solidFill>
                <a:srgbClr val="1995E2"/>
              </a:solidFill>
            </a:endParaRPr>
          </a:p>
          <a:p>
            <a:pPr marL="0" indent="0">
              <a:buNone/>
            </a:pP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918" y="3602356"/>
            <a:ext cx="2981007" cy="202598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9463471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Building Your Chapter</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5500" y="3886519"/>
            <a:ext cx="2651760" cy="225520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640" y="1468120"/>
            <a:ext cx="3693160" cy="50088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36720" y="1615440"/>
            <a:ext cx="3012440" cy="193294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6036588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Establish Committees?</a:t>
            </a:r>
          </a:p>
        </p:txBody>
      </p:sp>
      <p:sp>
        <p:nvSpPr>
          <p:cNvPr id="3" name="Content Placeholder 2"/>
          <p:cNvSpPr>
            <a:spLocks noGrp="1"/>
          </p:cNvSpPr>
          <p:nvPr>
            <p:ph idx="1"/>
          </p:nvPr>
        </p:nvSpPr>
        <p:spPr>
          <a:xfrm>
            <a:off x="457199" y="1600200"/>
            <a:ext cx="4436534" cy="4648199"/>
          </a:xfrm>
        </p:spPr>
        <p:txBody>
          <a:bodyPr>
            <a:normAutofit lnSpcReduction="10000"/>
          </a:bodyPr>
          <a:lstStyle/>
          <a:p>
            <a:r>
              <a:rPr lang="en-US" sz="2800" dirty="0"/>
              <a:t>Delegate responsibility</a:t>
            </a:r>
          </a:p>
          <a:p>
            <a:pPr marL="0" indent="0">
              <a:buNone/>
            </a:pPr>
            <a:endParaRPr lang="en-US" sz="2800" dirty="0"/>
          </a:p>
          <a:p>
            <a:r>
              <a:rPr lang="en-US" sz="2800" dirty="0">
                <a:solidFill>
                  <a:srgbClr val="1995E2"/>
                </a:solidFill>
              </a:rPr>
              <a:t>Promote leadership &amp; creativity among members</a:t>
            </a:r>
          </a:p>
          <a:p>
            <a:pPr marL="0" indent="0">
              <a:buNone/>
            </a:pPr>
            <a:endParaRPr lang="en-US" sz="2800" dirty="0"/>
          </a:p>
          <a:p>
            <a:r>
              <a:rPr lang="en-US" sz="2800" dirty="0">
                <a:solidFill>
                  <a:srgbClr val="1995E2"/>
                </a:solidFill>
              </a:rPr>
              <a:t>Foster teamwork </a:t>
            </a:r>
          </a:p>
          <a:p>
            <a:pPr marL="0" indent="0">
              <a:buNone/>
            </a:pPr>
            <a:endParaRPr lang="en-US" sz="2800" dirty="0">
              <a:solidFill>
                <a:srgbClr val="1995E2"/>
              </a:solidFill>
            </a:endParaRPr>
          </a:p>
          <a:p>
            <a:r>
              <a:rPr lang="en-US" sz="2800" dirty="0"/>
              <a:t>Encourage service learning</a:t>
            </a:r>
            <a:endParaRPr lang="en-US" sz="2800" dirty="0">
              <a:solidFill>
                <a:srgbClr val="1995E2"/>
              </a:solidFill>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2519" t="17917" r="9465" b="33611"/>
          <a:stretch/>
        </p:blipFill>
        <p:spPr>
          <a:xfrm>
            <a:off x="4893733" y="1148927"/>
            <a:ext cx="1681480" cy="213614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6826" y="3694853"/>
            <a:ext cx="2682240" cy="201168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9224369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Sample Committees </a:t>
            </a:r>
          </a:p>
        </p:txBody>
      </p:sp>
      <p:sp>
        <p:nvSpPr>
          <p:cNvPr id="3" name="Content Placeholder 2"/>
          <p:cNvSpPr>
            <a:spLocks noGrp="1"/>
          </p:cNvSpPr>
          <p:nvPr>
            <p:ph idx="1"/>
          </p:nvPr>
        </p:nvSpPr>
        <p:spPr>
          <a:xfrm>
            <a:off x="3790950" y="1555750"/>
            <a:ext cx="4768850" cy="4176713"/>
          </a:xfrm>
        </p:spPr>
        <p:txBody>
          <a:bodyPr>
            <a:normAutofit/>
          </a:bodyPr>
          <a:lstStyle/>
          <a:p>
            <a:r>
              <a:rPr lang="en-US" sz="2800" dirty="0"/>
              <a:t>Recruitment</a:t>
            </a:r>
            <a:endParaRPr lang="en-US" sz="1200" dirty="0"/>
          </a:p>
          <a:p>
            <a:r>
              <a:rPr lang="en-US" sz="2800" dirty="0"/>
              <a:t>Social</a:t>
            </a:r>
            <a:endParaRPr lang="en-US" sz="1200" dirty="0"/>
          </a:p>
          <a:p>
            <a:r>
              <a:rPr lang="en-US" sz="2800" dirty="0"/>
              <a:t>Financial Leadership</a:t>
            </a:r>
            <a:endParaRPr lang="en-US" sz="1200" dirty="0"/>
          </a:p>
          <a:p>
            <a:r>
              <a:rPr lang="en-US" sz="2800" dirty="0"/>
              <a:t>Public Relations</a:t>
            </a:r>
            <a:endParaRPr lang="en-US" sz="1200" dirty="0"/>
          </a:p>
          <a:p>
            <a:r>
              <a:rPr lang="en-US" sz="2800" dirty="0"/>
              <a:t>Community Service</a:t>
            </a:r>
          </a:p>
          <a:p>
            <a:r>
              <a:rPr lang="en-US" sz="2800" dirty="0"/>
              <a:t>Business &amp; Industry</a:t>
            </a:r>
          </a:p>
          <a:p>
            <a:r>
              <a:rPr lang="en-US" sz="2800" dirty="0"/>
              <a:t>Peak Awards</a:t>
            </a:r>
          </a:p>
          <a:p>
            <a:endParaRPr lang="en-US" dirty="0"/>
          </a:p>
          <a:p>
            <a:pPr marL="0" indent="0">
              <a:buNone/>
            </a:pP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100" y="1555750"/>
            <a:ext cx="2438400"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642852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Working with Officers</a:t>
            </a:r>
          </a:p>
        </p:txBody>
      </p:sp>
      <p:sp>
        <p:nvSpPr>
          <p:cNvPr id="3" name="Content Placeholder 2"/>
          <p:cNvSpPr>
            <a:spLocks noGrp="1"/>
          </p:cNvSpPr>
          <p:nvPr>
            <p:ph idx="1"/>
          </p:nvPr>
        </p:nvSpPr>
        <p:spPr>
          <a:xfrm>
            <a:off x="457200" y="1600200"/>
            <a:ext cx="3479800" cy="4525963"/>
          </a:xfrm>
        </p:spPr>
        <p:txBody>
          <a:bodyPr>
            <a:normAutofit fontScale="85000" lnSpcReduction="10000"/>
          </a:bodyPr>
          <a:lstStyle/>
          <a:p>
            <a:r>
              <a:rPr lang="en-US" sz="2800" dirty="0">
                <a:solidFill>
                  <a:srgbClr val="1995E2"/>
                </a:solidFill>
              </a:rPr>
              <a:t>Types of Officers </a:t>
            </a:r>
          </a:p>
          <a:p>
            <a:pPr lvl="1"/>
            <a:r>
              <a:rPr lang="en-US" sz="2000" dirty="0">
                <a:solidFill>
                  <a:srgbClr val="1995E2"/>
                </a:solidFill>
              </a:rPr>
              <a:t>Local Officers</a:t>
            </a:r>
          </a:p>
          <a:p>
            <a:pPr lvl="1"/>
            <a:r>
              <a:rPr lang="en-US" sz="2000" dirty="0">
                <a:solidFill>
                  <a:srgbClr val="1995E2"/>
                </a:solidFill>
              </a:rPr>
              <a:t>State Officers</a:t>
            </a:r>
          </a:p>
          <a:p>
            <a:pPr lvl="1"/>
            <a:r>
              <a:rPr lang="en-US" sz="2000" dirty="0">
                <a:solidFill>
                  <a:srgbClr val="1995E2"/>
                </a:solidFill>
              </a:rPr>
              <a:t>National Officers</a:t>
            </a:r>
          </a:p>
          <a:p>
            <a:pPr lvl="1"/>
            <a:endParaRPr lang="en-US" sz="2000" dirty="0">
              <a:solidFill>
                <a:srgbClr val="1995E2"/>
              </a:solidFill>
            </a:endParaRPr>
          </a:p>
          <a:p>
            <a:r>
              <a:rPr lang="en-US" sz="2800" dirty="0"/>
              <a:t>Develop Local Officer training program</a:t>
            </a:r>
          </a:p>
          <a:p>
            <a:endParaRPr lang="en-US" sz="2800" dirty="0"/>
          </a:p>
          <a:p>
            <a:r>
              <a:rPr lang="en-US" sz="2800" dirty="0"/>
              <a:t>Schedule Local Officer meetings before membership meeting</a:t>
            </a:r>
            <a:endParaRPr lang="en-US" sz="2800" dirty="0">
              <a:solidFill>
                <a:srgbClr val="1995E2"/>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8280" y="1417638"/>
            <a:ext cx="3048000" cy="238125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607" y="4180840"/>
            <a:ext cx="1798305" cy="2133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3110152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Support from Administration</a:t>
            </a:r>
          </a:p>
        </p:txBody>
      </p:sp>
      <p:sp>
        <p:nvSpPr>
          <p:cNvPr id="3" name="Content Placeholder 2"/>
          <p:cNvSpPr>
            <a:spLocks noGrp="1"/>
          </p:cNvSpPr>
          <p:nvPr>
            <p:ph idx="1"/>
          </p:nvPr>
        </p:nvSpPr>
        <p:spPr>
          <a:xfrm>
            <a:off x="457199" y="1600200"/>
            <a:ext cx="4820921" cy="4525963"/>
          </a:xfrm>
        </p:spPr>
        <p:txBody>
          <a:bodyPr>
            <a:normAutofit/>
          </a:bodyPr>
          <a:lstStyle/>
          <a:p>
            <a:r>
              <a:rPr lang="en-US" sz="2800" dirty="0"/>
              <a:t>Meet with principal to communicate activity dates and absentee policy</a:t>
            </a:r>
          </a:p>
          <a:p>
            <a:pPr marL="0" indent="0">
              <a:buNone/>
            </a:pPr>
            <a:endParaRPr lang="en-US" sz="1200" dirty="0"/>
          </a:p>
          <a:p>
            <a:r>
              <a:rPr lang="en-US" sz="2800" dirty="0"/>
              <a:t>Invite to open house or emblem ceremony</a:t>
            </a:r>
          </a:p>
          <a:p>
            <a:pPr marL="0" indent="0">
              <a:buNone/>
            </a:pPr>
            <a:endParaRPr lang="en-US" sz="1200" dirty="0"/>
          </a:p>
          <a:p>
            <a:r>
              <a:rPr lang="en-US" sz="2800" dirty="0"/>
              <a:t>Invite to the SLC and NLC</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8120" y="2733040"/>
            <a:ext cx="2397760" cy="2794000"/>
          </a:xfrm>
          <a:prstGeom prst="rect">
            <a:avLst/>
          </a:prstGeom>
        </p:spPr>
      </p:pic>
    </p:spTree>
    <p:extLst>
      <p:ext uri="{BB962C8B-B14F-4D97-AF65-F5344CB8AC3E}">
        <p14:creationId xmlns:p14="http://schemas.microsoft.com/office/powerpoint/2010/main" val="4384707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Program of Work</a:t>
            </a:r>
          </a:p>
        </p:txBody>
      </p:sp>
      <p:sp>
        <p:nvSpPr>
          <p:cNvPr id="3" name="Content Placeholder 2"/>
          <p:cNvSpPr>
            <a:spLocks noGrp="1"/>
          </p:cNvSpPr>
          <p:nvPr>
            <p:ph idx="1"/>
          </p:nvPr>
        </p:nvSpPr>
        <p:spPr>
          <a:xfrm>
            <a:off x="716280" y="1341120"/>
            <a:ext cx="4643544" cy="4602479"/>
          </a:xfrm>
        </p:spPr>
        <p:txBody>
          <a:bodyPr>
            <a:normAutofit/>
          </a:bodyPr>
          <a:lstStyle/>
          <a:p>
            <a:pPr>
              <a:lnSpc>
                <a:spcPct val="110000"/>
              </a:lnSpc>
            </a:pPr>
            <a:r>
              <a:rPr lang="en-US" sz="3000" dirty="0"/>
              <a:t>Calendar of Events</a:t>
            </a:r>
          </a:p>
          <a:p>
            <a:pPr marL="0" indent="0">
              <a:lnSpc>
                <a:spcPct val="110000"/>
              </a:lnSpc>
              <a:buNone/>
            </a:pPr>
            <a:endParaRPr lang="en-US" sz="1300" dirty="0"/>
          </a:p>
          <a:p>
            <a:pPr lvl="1">
              <a:lnSpc>
                <a:spcPct val="110000"/>
              </a:lnSpc>
            </a:pPr>
            <a:r>
              <a:rPr lang="en-US" sz="2000" dirty="0">
                <a:solidFill>
                  <a:srgbClr val="1995E2"/>
                </a:solidFill>
              </a:rPr>
              <a:t>Well-defined goals with steps to achieve those goals</a:t>
            </a:r>
          </a:p>
          <a:p>
            <a:pPr marL="457200" lvl="1" indent="0">
              <a:lnSpc>
                <a:spcPct val="110000"/>
              </a:lnSpc>
              <a:buNone/>
            </a:pPr>
            <a:endParaRPr lang="en-US" sz="2000" dirty="0">
              <a:solidFill>
                <a:srgbClr val="1995E2"/>
              </a:solidFill>
            </a:endParaRPr>
          </a:p>
          <a:p>
            <a:pPr lvl="1">
              <a:lnSpc>
                <a:spcPct val="110000"/>
              </a:lnSpc>
            </a:pPr>
            <a:r>
              <a:rPr lang="en-US" sz="2000" dirty="0">
                <a:solidFill>
                  <a:srgbClr val="1995E2"/>
                </a:solidFill>
              </a:rPr>
              <a:t>Officers are assigned to </a:t>
            </a:r>
          </a:p>
          <a:p>
            <a:pPr marL="457200" lvl="1" indent="0">
              <a:lnSpc>
                <a:spcPct val="110000"/>
              </a:lnSpc>
              <a:buNone/>
            </a:pPr>
            <a:r>
              <a:rPr lang="en-US" sz="2000" dirty="0">
                <a:solidFill>
                  <a:srgbClr val="1995E2"/>
                </a:solidFill>
              </a:rPr>
              <a:t>     different tasks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7556" y="2470575"/>
            <a:ext cx="2133177" cy="30385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232570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61" y="-782168"/>
            <a:ext cx="7639395" cy="5250760"/>
          </a:xfrm>
          <a:prstGeom prst="rect">
            <a:avLst/>
          </a:prstGeom>
        </p:spPr>
      </p:pic>
      <p:pic>
        <p:nvPicPr>
          <p:cNvPr id="31" name="Picture 30" descr="Sldie_Foreground_white_cropped.ps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9300" y="0"/>
            <a:ext cx="4813300" cy="3581400"/>
          </a:xfrm>
          <a:prstGeom prst="rect">
            <a:avLst/>
          </a:prstGeom>
        </p:spPr>
      </p:pic>
      <p:pic>
        <p:nvPicPr>
          <p:cNvPr id="39" name="Picture 38" descr="Redline2.ps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27923" y="0"/>
            <a:ext cx="4548555" cy="3581400"/>
          </a:xfrm>
          <a:prstGeom prst="rect">
            <a:avLst/>
          </a:prstGeom>
        </p:spPr>
      </p:pic>
      <p:pic>
        <p:nvPicPr>
          <p:cNvPr id="40" name="Picture 39" descr="Redline2.ps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27924" y="-117506"/>
            <a:ext cx="4548555" cy="3581400"/>
          </a:xfrm>
          <a:prstGeom prst="rect">
            <a:avLst/>
          </a:prstGeom>
        </p:spPr>
      </p:pic>
      <p:pic>
        <p:nvPicPr>
          <p:cNvPr id="41" name="Picture 40" descr="Redline.psd"/>
          <p:cNvPicPr>
            <a:picLocks noChangeAspect="1"/>
          </p:cNvPicPr>
          <p:nvPr/>
        </p:nvPicPr>
        <p:blipFill rotWithShape="1">
          <a:blip r:embed="rId6">
            <a:extLst>
              <a:ext uri="{28A0092B-C50C-407E-A947-70E740481C1C}">
                <a14:useLocalDpi xmlns:a14="http://schemas.microsoft.com/office/drawing/2010/main" val="0"/>
              </a:ext>
            </a:extLst>
          </a:blip>
          <a:srcRect t="7296" b="-7296"/>
          <a:stretch/>
        </p:blipFill>
        <p:spPr>
          <a:xfrm>
            <a:off x="4561208" y="-1"/>
            <a:ext cx="2974126" cy="3869267"/>
          </a:xfrm>
          <a:prstGeom prst="rect">
            <a:avLst/>
          </a:prstGeom>
        </p:spPr>
      </p:pic>
      <p:pic>
        <p:nvPicPr>
          <p:cNvPr id="9" name="Picture 8" descr="Slide Foreground.psd"/>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801048"/>
            <a:ext cx="9372600" cy="4131980"/>
          </a:xfrm>
          <a:prstGeom prst="rect">
            <a:avLst/>
          </a:prstGeom>
        </p:spPr>
      </p:pic>
      <p:grpSp>
        <p:nvGrpSpPr>
          <p:cNvPr id="34" name="Group 33"/>
          <p:cNvGrpSpPr/>
          <p:nvPr/>
        </p:nvGrpSpPr>
        <p:grpSpPr>
          <a:xfrm>
            <a:off x="629955" y="3784600"/>
            <a:ext cx="7537418" cy="2041421"/>
            <a:chOff x="290827" y="3688777"/>
            <a:chExt cx="7537418" cy="2041421"/>
          </a:xfrm>
        </p:grpSpPr>
        <p:grpSp>
          <p:nvGrpSpPr>
            <p:cNvPr id="29" name="Group 28"/>
            <p:cNvGrpSpPr/>
            <p:nvPr/>
          </p:nvGrpSpPr>
          <p:grpSpPr>
            <a:xfrm>
              <a:off x="1261996" y="3688777"/>
              <a:ext cx="6566249" cy="1736620"/>
              <a:chOff x="-3467575" y="504178"/>
              <a:chExt cx="5056595" cy="1161736"/>
            </a:xfrm>
          </p:grpSpPr>
          <p:pic>
            <p:nvPicPr>
              <p:cNvPr id="16" name="Picture 15"/>
              <p:cNvPicPr>
                <a:picLocks noChangeAspect="1"/>
              </p:cNvPicPr>
              <p:nvPr/>
            </p:nvPicPr>
            <p:blipFill>
              <a:blip r:embed="rId8"/>
              <a:stretch>
                <a:fillRect/>
              </a:stretch>
            </p:blipFill>
            <p:spPr>
              <a:xfrm>
                <a:off x="-1065280" y="1069014"/>
                <a:ext cx="2654300" cy="596900"/>
              </a:xfrm>
              <a:prstGeom prst="rect">
                <a:avLst/>
              </a:prstGeom>
            </p:spPr>
          </p:pic>
          <p:pic>
            <p:nvPicPr>
              <p:cNvPr id="15" name="Picture 14"/>
              <p:cNvPicPr>
                <a:picLocks noChangeAspect="1"/>
              </p:cNvPicPr>
              <p:nvPr/>
            </p:nvPicPr>
            <p:blipFill>
              <a:blip r:embed="rId9"/>
              <a:stretch>
                <a:fillRect/>
              </a:stretch>
            </p:blipFill>
            <p:spPr>
              <a:xfrm>
                <a:off x="-3467575" y="504178"/>
                <a:ext cx="3060700" cy="1092201"/>
              </a:xfrm>
              <a:prstGeom prst="rect">
                <a:avLst/>
              </a:prstGeom>
            </p:spPr>
          </p:pic>
        </p:grpSp>
        <p:pic>
          <p:nvPicPr>
            <p:cNvPr id="33" name="Picture 32" descr="FBLA-PBL_WHITE.psd"/>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0827" y="4064490"/>
              <a:ext cx="2323338" cy="1665708"/>
            </a:xfrm>
            <a:prstGeom prst="rect">
              <a:avLst/>
            </a:prstGeom>
          </p:spPr>
        </p:pic>
      </p:grpSp>
      <p:pic>
        <p:nvPicPr>
          <p:cNvPr id="4" name="Picture 3" descr="boxwavecolor_TRANS.psd"/>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9955" y="4160313"/>
            <a:ext cx="1088778" cy="1141732"/>
          </a:xfrm>
          <a:prstGeom prst="rect">
            <a:avLst/>
          </a:prstGeom>
        </p:spPr>
      </p:pic>
      <p:pic>
        <p:nvPicPr>
          <p:cNvPr id="2" name="Picture 1" descr="LifetimeTXT.psd"/>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459612" y="4534022"/>
            <a:ext cx="5453702" cy="1974395"/>
          </a:xfrm>
          <a:prstGeom prst="rect">
            <a:avLst/>
          </a:prstGeom>
        </p:spPr>
      </p:pic>
      <p:sp>
        <p:nvSpPr>
          <p:cNvPr id="3" name="TextBox 2"/>
          <p:cNvSpPr txBox="1"/>
          <p:nvPr/>
        </p:nvSpPr>
        <p:spPr>
          <a:xfrm>
            <a:off x="-29148" y="2956063"/>
            <a:ext cx="9372600" cy="1015663"/>
          </a:xfrm>
          <a:prstGeom prst="rect">
            <a:avLst/>
          </a:prstGeom>
          <a:solidFill>
            <a:srgbClr val="1B3D7A"/>
          </a:solidFill>
        </p:spPr>
        <p:txBody>
          <a:bodyPr wrap="square" rtlCol="0">
            <a:spAutoFit/>
          </a:bodyPr>
          <a:lstStyle/>
          <a:p>
            <a:pPr algn="ctr"/>
            <a:r>
              <a:rPr lang="en-US" sz="3200" b="1" i="1" dirty="0">
                <a:solidFill>
                  <a:schemeClr val="bg1"/>
                </a:solidFill>
                <a:latin typeface="+mj-lt"/>
                <a:cs typeface="Aharoni" pitchFamily="2" charset="-79"/>
              </a:rPr>
              <a:t>Chapter Management 101: </a:t>
            </a:r>
          </a:p>
          <a:p>
            <a:pPr algn="ctr"/>
            <a:r>
              <a:rPr lang="en-US" sz="2800" b="1" i="1" dirty="0">
                <a:solidFill>
                  <a:schemeClr val="bg1"/>
                </a:solidFill>
                <a:latin typeface="+mj-lt"/>
                <a:cs typeface="Aharoni" pitchFamily="2" charset="-79"/>
              </a:rPr>
              <a:t>Basic Steps for Running an Outstanding Chapter</a:t>
            </a:r>
          </a:p>
        </p:txBody>
      </p:sp>
    </p:spTree>
    <p:extLst>
      <p:ext uri="{BB962C8B-B14F-4D97-AF65-F5344CB8AC3E}">
        <p14:creationId xmlns:p14="http://schemas.microsoft.com/office/powerpoint/2010/main" val="4394782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Where Do You Fit In?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49816586"/>
              </p:ext>
            </p:extLst>
          </p:nvPr>
        </p:nvGraphicFramePr>
        <p:xfrm>
          <a:off x="1886371" y="1678409"/>
          <a:ext cx="7156028" cy="44937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Content Placeholder 3"/>
          <p:cNvGraphicFramePr>
            <a:graphicFrameLocks/>
          </p:cNvGraphicFramePr>
          <p:nvPr>
            <p:extLst>
              <p:ext uri="{D42A27DB-BD31-4B8C-83A1-F6EECF244321}">
                <p14:modId xmlns:p14="http://schemas.microsoft.com/office/powerpoint/2010/main" val="2968485619"/>
              </p:ext>
            </p:extLst>
          </p:nvPr>
        </p:nvGraphicFramePr>
        <p:xfrm>
          <a:off x="-1737361" y="1695342"/>
          <a:ext cx="6199293" cy="385878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4771104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Many Roles of an  Adviser</a:t>
            </a:r>
          </a:p>
        </p:txBody>
      </p:sp>
      <p:graphicFrame>
        <p:nvGraphicFramePr>
          <p:cNvPr id="4" name="Content Placeholder 3"/>
          <p:cNvGraphicFramePr>
            <a:graphicFrameLocks noGrp="1" noChangeAspect="1"/>
          </p:cNvGraphicFramePr>
          <p:nvPr>
            <p:ph idx="1"/>
            <p:extLst>
              <p:ext uri="{D42A27DB-BD31-4B8C-83A1-F6EECF244321}">
                <p14:modId xmlns:p14="http://schemas.microsoft.com/office/powerpoint/2010/main" val="704800259"/>
              </p:ext>
            </p:extLst>
          </p:nvPr>
        </p:nvGraphicFramePr>
        <p:xfrm>
          <a:off x="-554039" y="1261533"/>
          <a:ext cx="8400693" cy="5444067"/>
        </p:xfrm>
        <a:graphic>
          <a:graphicData uri="http://schemas.openxmlformats.org/presentationml/2006/ole">
            <mc:AlternateContent xmlns:mc="http://schemas.openxmlformats.org/markup-compatibility/2006">
              <mc:Choice xmlns:v="urn:schemas-microsoft-com:vml" Requires="v">
                <p:oleObj name="Document" r:id="rId3" imgW="5966650" imgH="3866529" progId="Word.Document.12">
                  <p:embed/>
                </p:oleObj>
              </mc:Choice>
              <mc:Fallback>
                <p:oleObj name="Document" r:id="rId3" imgW="5966650" imgH="3866529" progId="Word.Document.12">
                  <p:embed/>
                  <p:pic>
                    <p:nvPicPr>
                      <p:cNvPr id="0" name=""/>
                      <p:cNvPicPr/>
                      <p:nvPr/>
                    </p:nvPicPr>
                    <p:blipFill>
                      <a:blip r:embed="rId4"/>
                      <a:stretch>
                        <a:fillRect/>
                      </a:stretch>
                    </p:blipFill>
                    <p:spPr>
                      <a:xfrm>
                        <a:off x="-554039" y="1261533"/>
                        <a:ext cx="8400693" cy="5444067"/>
                      </a:xfrm>
                      <a:prstGeom prst="rect">
                        <a:avLst/>
                      </a:prstGeom>
                    </p:spPr>
                  </p:pic>
                </p:oleObj>
              </mc:Fallback>
            </mc:AlternateContent>
          </a:graphicData>
        </a:graphic>
      </p:graphicFrame>
    </p:spTree>
    <p:extLst>
      <p:ext uri="{BB962C8B-B14F-4D97-AF65-F5344CB8AC3E}">
        <p14:creationId xmlns:p14="http://schemas.microsoft.com/office/powerpoint/2010/main" val="25112294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Your Local Chapter	</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38252" y="1959505"/>
            <a:ext cx="4875763" cy="3650571"/>
          </a:xfrm>
          <a:prstGeom prst="rect">
            <a:avLst/>
          </a:prstGeom>
        </p:spPr>
      </p:pic>
    </p:spTree>
    <p:extLst>
      <p:ext uri="{BB962C8B-B14F-4D97-AF65-F5344CB8AC3E}">
        <p14:creationId xmlns:p14="http://schemas.microsoft.com/office/powerpoint/2010/main" val="7578372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01866">
            <a:off x="5116869" y="2878806"/>
            <a:ext cx="2686074" cy="2015098"/>
          </a:xfrm>
          <a:prstGeom prst="rect">
            <a:avLst/>
          </a:prstGeom>
        </p:spPr>
      </p:pic>
      <p:sp>
        <p:nvSpPr>
          <p:cNvPr id="2" name="Title 1"/>
          <p:cNvSpPr>
            <a:spLocks noGrp="1"/>
          </p:cNvSpPr>
          <p:nvPr>
            <p:ph type="title"/>
          </p:nvPr>
        </p:nvSpPr>
        <p:spPr>
          <a:xfrm>
            <a:off x="0" y="451116"/>
            <a:ext cx="8229600" cy="1143000"/>
          </a:xfrm>
        </p:spPr>
        <p:txBody>
          <a:bodyPr/>
          <a:lstStyle/>
          <a:p>
            <a:r>
              <a:rPr lang="en-US" dirty="0"/>
              <a:t>State/District/Local Relationship</a:t>
            </a:r>
          </a:p>
        </p:txBody>
      </p:sp>
      <p:sp>
        <p:nvSpPr>
          <p:cNvPr id="3" name="Content Placeholder 2"/>
          <p:cNvSpPr>
            <a:spLocks noGrp="1"/>
          </p:cNvSpPr>
          <p:nvPr>
            <p:ph idx="1"/>
          </p:nvPr>
        </p:nvSpPr>
        <p:spPr>
          <a:xfrm>
            <a:off x="457200" y="1600200"/>
            <a:ext cx="4445000" cy="4893733"/>
          </a:xfrm>
        </p:spPr>
        <p:txBody>
          <a:bodyPr>
            <a:normAutofit/>
          </a:bodyPr>
          <a:lstStyle/>
          <a:p>
            <a:r>
              <a:rPr lang="en-US" sz="2800" dirty="0"/>
              <a:t>State Adviser</a:t>
            </a:r>
          </a:p>
          <a:p>
            <a:r>
              <a:rPr lang="en-US" sz="2800" dirty="0"/>
              <a:t>District Board Member</a:t>
            </a:r>
          </a:p>
          <a:p>
            <a:r>
              <a:rPr lang="en-US" sz="2800" dirty="0"/>
              <a:t>District State Officer</a:t>
            </a:r>
          </a:p>
          <a:p>
            <a:r>
              <a:rPr lang="en-US" sz="2800" dirty="0"/>
              <a:t>District Adviser</a:t>
            </a:r>
          </a:p>
          <a:p>
            <a:pPr marL="0" indent="0">
              <a:buNone/>
            </a:pPr>
            <a:endParaRPr lang="en-US" sz="2800" dirty="0"/>
          </a:p>
          <a:p>
            <a:r>
              <a:rPr lang="en-US" sz="2800" dirty="0"/>
              <a:t>Deadlines are determined by District &amp; State Level</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29191214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Adviser Responsibilities</a:t>
            </a:r>
          </a:p>
        </p:txBody>
      </p:sp>
      <p:sp>
        <p:nvSpPr>
          <p:cNvPr id="3" name="Content Placeholder 2"/>
          <p:cNvSpPr>
            <a:spLocks noGrp="1"/>
          </p:cNvSpPr>
          <p:nvPr>
            <p:ph idx="1"/>
          </p:nvPr>
        </p:nvSpPr>
        <p:spPr/>
        <p:txBody>
          <a:bodyPr>
            <a:normAutofit/>
          </a:bodyPr>
          <a:lstStyle/>
          <a:p>
            <a:r>
              <a:rPr lang="en-US" sz="2800" dirty="0"/>
              <a:t>Establish a link between the local </a:t>
            </a:r>
          </a:p>
          <a:p>
            <a:pPr marL="0" indent="0">
              <a:buNone/>
            </a:pPr>
            <a:r>
              <a:rPr lang="en-US" sz="2800" dirty="0"/>
              <a:t>   	chapter and business community</a:t>
            </a:r>
          </a:p>
          <a:p>
            <a:pPr marL="0" indent="0">
              <a:buNone/>
            </a:pPr>
            <a:endParaRPr lang="en-US" sz="2800" dirty="0"/>
          </a:p>
          <a:p>
            <a:r>
              <a:rPr lang="en-US" sz="2800" dirty="0"/>
              <a:t>School board/administration, parents, school, local media </a:t>
            </a:r>
          </a:p>
          <a:p>
            <a:endParaRPr lang="en-US" sz="2800" dirty="0"/>
          </a:p>
          <a:p>
            <a:r>
              <a:rPr lang="en-US" sz="2800" dirty="0"/>
              <a:t>Assist chapter officers in Program of </a:t>
            </a:r>
          </a:p>
          <a:p>
            <a:pPr marL="0" indent="0">
              <a:buNone/>
            </a:pPr>
            <a:r>
              <a:rPr lang="en-US" sz="2800" dirty="0"/>
              <a:t>	Work (Calendar of Events) for your chapter</a:t>
            </a:r>
          </a:p>
        </p:txBody>
      </p:sp>
    </p:spTree>
    <p:extLst>
      <p:ext uri="{BB962C8B-B14F-4D97-AF65-F5344CB8AC3E}">
        <p14:creationId xmlns:p14="http://schemas.microsoft.com/office/powerpoint/2010/main" val="1919128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Adviser Responsibilities </a:t>
            </a:r>
          </a:p>
        </p:txBody>
      </p:sp>
      <p:sp>
        <p:nvSpPr>
          <p:cNvPr id="3" name="Content Placeholder 2"/>
          <p:cNvSpPr>
            <a:spLocks noGrp="1"/>
          </p:cNvSpPr>
          <p:nvPr>
            <p:ph idx="1"/>
          </p:nvPr>
        </p:nvSpPr>
        <p:spPr/>
        <p:txBody>
          <a:bodyPr/>
          <a:lstStyle/>
          <a:p>
            <a:r>
              <a:rPr lang="en-US" sz="2800" dirty="0"/>
              <a:t>Request and supervise field trips, </a:t>
            </a:r>
          </a:p>
          <a:p>
            <a:pPr marL="0" indent="0">
              <a:buNone/>
            </a:pPr>
            <a:r>
              <a:rPr lang="en-US" sz="2800" dirty="0"/>
              <a:t>	events, and conferences</a:t>
            </a:r>
          </a:p>
          <a:p>
            <a:pPr marL="0" indent="0">
              <a:buNone/>
            </a:pPr>
            <a:endParaRPr lang="en-US" sz="1000" dirty="0"/>
          </a:p>
          <a:p>
            <a:pPr>
              <a:buBlip>
                <a:blip r:embed="rId3"/>
              </a:buBlip>
            </a:pPr>
            <a:r>
              <a:rPr lang="en-US" sz="2800" dirty="0"/>
              <a:t>Collect dues, record-keeping, finances</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6173" y="3462615"/>
            <a:ext cx="3765885" cy="2824414"/>
          </a:xfrm>
          <a:prstGeom prst="rect">
            <a:avLst/>
          </a:prstGeom>
        </p:spPr>
      </p:pic>
    </p:spTree>
    <p:extLst>
      <p:ext uri="{BB962C8B-B14F-4D97-AF65-F5344CB8AC3E}">
        <p14:creationId xmlns:p14="http://schemas.microsoft.com/office/powerpoint/2010/main" val="12677040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00029">
            <a:off x="4387226" y="2341910"/>
            <a:ext cx="3318308" cy="24921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p:txBody>
          <a:bodyPr>
            <a:normAutofit/>
          </a:bodyPr>
          <a:lstStyle/>
          <a:p>
            <a:r>
              <a:rPr lang="en-US" dirty="0"/>
              <a:t>Benefits of Being an Adviser </a:t>
            </a:r>
          </a:p>
        </p:txBody>
      </p:sp>
      <p:sp>
        <p:nvSpPr>
          <p:cNvPr id="3" name="Content Placeholder 2"/>
          <p:cNvSpPr>
            <a:spLocks noGrp="1"/>
          </p:cNvSpPr>
          <p:nvPr>
            <p:ph idx="1"/>
          </p:nvPr>
        </p:nvSpPr>
        <p:spPr>
          <a:xfrm>
            <a:off x="457199" y="1492250"/>
            <a:ext cx="6206068" cy="4633913"/>
          </a:xfrm>
        </p:spPr>
        <p:txBody>
          <a:bodyPr/>
          <a:lstStyle/>
          <a:p>
            <a:r>
              <a:rPr lang="en-US" sz="2800" dirty="0"/>
              <a:t>Professional development</a:t>
            </a:r>
          </a:p>
          <a:p>
            <a:endParaRPr lang="en-US" sz="2800" dirty="0"/>
          </a:p>
          <a:p>
            <a:r>
              <a:rPr lang="en-US" sz="2800" dirty="0"/>
              <a:t>Travel </a:t>
            </a:r>
          </a:p>
          <a:p>
            <a:endParaRPr lang="en-US" sz="2800" dirty="0"/>
          </a:p>
          <a:p>
            <a:r>
              <a:rPr lang="en-US" sz="2800" dirty="0"/>
              <a:t>Networking </a:t>
            </a:r>
          </a:p>
          <a:p>
            <a:endParaRPr lang="en-US" sz="2800" dirty="0"/>
          </a:p>
          <a:p>
            <a:r>
              <a:rPr lang="en-US" sz="2800" dirty="0"/>
              <a:t>Impacting our youth!</a:t>
            </a:r>
          </a:p>
          <a:p>
            <a:pPr marL="0" indent="0">
              <a:buNone/>
            </a:pPr>
            <a:endParaRPr lang="en-US" dirty="0"/>
          </a:p>
        </p:txBody>
      </p:sp>
    </p:spTree>
    <p:extLst>
      <p:ext uri="{BB962C8B-B14F-4D97-AF65-F5344CB8AC3E}">
        <p14:creationId xmlns:p14="http://schemas.microsoft.com/office/powerpoint/2010/main" val="33089671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Career &amp; Technical Education (CTE) and </a:t>
            </a:r>
            <a:br>
              <a:rPr lang="en-US" sz="2400" dirty="0"/>
            </a:br>
            <a:r>
              <a:rPr lang="en-US" sz="2400" dirty="0"/>
              <a:t>Career &amp; Technical Student Organizations (CTSOs)</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42963" y="1600200"/>
            <a:ext cx="4458073" cy="4525963"/>
          </a:xfrm>
        </p:spPr>
      </p:pic>
      <p:sp>
        <p:nvSpPr>
          <p:cNvPr id="8" name="Right Arrow 7"/>
          <p:cNvSpPr/>
          <p:nvPr/>
        </p:nvSpPr>
        <p:spPr>
          <a:xfrm rot="19852707">
            <a:off x="1879892" y="4314825"/>
            <a:ext cx="1185863" cy="97155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ight Arrow 8"/>
          <p:cNvSpPr/>
          <p:nvPr/>
        </p:nvSpPr>
        <p:spPr>
          <a:xfrm rot="1994140">
            <a:off x="3098148" y="1721327"/>
            <a:ext cx="1185863" cy="97155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ight Arrow 9"/>
          <p:cNvSpPr/>
          <p:nvPr/>
        </p:nvSpPr>
        <p:spPr>
          <a:xfrm rot="13197088">
            <a:off x="5893779" y="4543425"/>
            <a:ext cx="1185863" cy="97155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2288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theme/theme1.xml><?xml version="1.0" encoding="utf-8"?>
<a:theme xmlns:a="http://schemas.openxmlformats.org/drawingml/2006/main" name="Adviser Training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2125</TotalTime>
  <Words>2589</Words>
  <Application>Microsoft Office PowerPoint</Application>
  <PresentationFormat>On-screen Show (4:3)</PresentationFormat>
  <Paragraphs>264</Paragraphs>
  <Slides>18</Slides>
  <Notes>18</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18</vt:i4>
      </vt:variant>
    </vt:vector>
  </HeadingPairs>
  <TitlesOfParts>
    <vt:vector size="24" baseType="lpstr">
      <vt:lpstr>Arial</vt:lpstr>
      <vt:lpstr>Calibri</vt:lpstr>
      <vt:lpstr>Myriad Arabic</vt:lpstr>
      <vt:lpstr>Myriad Pro</vt:lpstr>
      <vt:lpstr>Adviser Training Theme</vt:lpstr>
      <vt:lpstr>Document</vt:lpstr>
      <vt:lpstr>PowerPoint Presentation</vt:lpstr>
      <vt:lpstr>Where Do You Fit In?</vt:lpstr>
      <vt:lpstr>The Many Roles of an  Adviser</vt:lpstr>
      <vt:lpstr>Your Local Chapter </vt:lpstr>
      <vt:lpstr>State/District/Local Relationship</vt:lpstr>
      <vt:lpstr>Adviser Responsibilities</vt:lpstr>
      <vt:lpstr>Adviser Responsibilities </vt:lpstr>
      <vt:lpstr>Benefits of Being an Adviser </vt:lpstr>
      <vt:lpstr>Career &amp; Technical Education (CTE) and  Career &amp; Technical Student Organizations (CTSOs)</vt:lpstr>
      <vt:lpstr>FBLA-PBL Mission</vt:lpstr>
      <vt:lpstr>FBLA-PBL Divisions</vt:lpstr>
      <vt:lpstr>Building Your Chapter</vt:lpstr>
      <vt:lpstr>Why Establish Committees?</vt:lpstr>
      <vt:lpstr>Sample Committees </vt:lpstr>
      <vt:lpstr>Working with Officers</vt:lpstr>
      <vt:lpstr>Support from Administration</vt:lpstr>
      <vt:lpstr>Program of Work</vt:lpstr>
      <vt:lpstr>PowerPoint Presentation</vt:lpstr>
    </vt:vector>
  </TitlesOfParts>
  <Company>FBLA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FBLA Communications</dc:creator>
  <cp:lastModifiedBy>Staley, Jennifer</cp:lastModifiedBy>
  <cp:revision>164</cp:revision>
  <cp:lastPrinted>2014-05-01T12:34:51Z</cp:lastPrinted>
  <dcterms:created xsi:type="dcterms:W3CDTF">2013-08-15T14:38:17Z</dcterms:created>
  <dcterms:modified xsi:type="dcterms:W3CDTF">2021-08-08T01:00:22Z</dcterms:modified>
</cp:coreProperties>
</file>