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66" r:id="rId3"/>
    <p:sldId id="263" r:id="rId4"/>
    <p:sldId id="257" r:id="rId5"/>
    <p:sldId id="268" r:id="rId6"/>
    <p:sldId id="282" r:id="rId7"/>
    <p:sldId id="275" r:id="rId8"/>
    <p:sldId id="28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4" autoAdjust="0"/>
    <p:restoredTop sz="94707" autoAdjust="0"/>
  </p:normalViewPr>
  <p:slideViewPr>
    <p:cSldViewPr>
      <p:cViewPr varScale="1">
        <p:scale>
          <a:sx n="109" d="100"/>
          <a:sy n="109" d="100"/>
        </p:scale>
        <p:origin x="1668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C35D1-0758-4FE8-8D9E-531C78E62FE2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05452-CD62-463B-A771-B2C4FFB26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78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DF44A8C6-901D-4DC2-93F9-7DFABBDF2DBD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9B925FE-AF76-45DE-91F3-234BBFDE10A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A8C6-901D-4DC2-93F9-7DFABBDF2DBD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25FE-AF76-45DE-91F3-234BBFDE1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A8C6-901D-4DC2-93F9-7DFABBDF2DBD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25FE-AF76-45DE-91F3-234BBFDE1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A8C6-901D-4DC2-93F9-7DFABBDF2DBD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25FE-AF76-45DE-91F3-234BBFDE1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A8C6-901D-4DC2-93F9-7DFABBDF2DBD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25FE-AF76-45DE-91F3-234BBFDE1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A8C6-901D-4DC2-93F9-7DFABBDF2DBD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25FE-AF76-45DE-91F3-234BBFDE10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A8C6-901D-4DC2-93F9-7DFABBDF2DBD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25FE-AF76-45DE-91F3-234BBFDE10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A8C6-901D-4DC2-93F9-7DFABBDF2DBD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25FE-AF76-45DE-91F3-234BBFDE1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A8C6-901D-4DC2-93F9-7DFABBDF2DBD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25FE-AF76-45DE-91F3-234BBFDE1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A8C6-901D-4DC2-93F9-7DFABBDF2DBD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25FE-AF76-45DE-91F3-234BBFDE1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A8C6-901D-4DC2-93F9-7DFABBDF2DBD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925FE-AF76-45DE-91F3-234BBFDE1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F44A8C6-901D-4DC2-93F9-7DFABBDF2DBD}" type="datetimeFigureOut">
              <a:rPr lang="en-US" smtClean="0"/>
              <a:pPr/>
              <a:t>1/24/2019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9B925FE-AF76-45DE-91F3-234BBFDE1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2800" y="304800"/>
            <a:ext cx="27126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FBLA</a:t>
            </a:r>
            <a:endParaRPr lang="en-US" sz="8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http://www.districtifbla.org/pictures/Fall2006/logo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73206">
            <a:off x="3733799" y="2761651"/>
            <a:ext cx="3314700" cy="29622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FBLA?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Future Business Leaders of America</a:t>
            </a:r>
          </a:p>
          <a:p>
            <a:r>
              <a:rPr lang="en-US" sz="3200" dirty="0"/>
              <a:t>It is an organization that prepares today’s students for success in business and computer science leadership through:</a:t>
            </a:r>
          </a:p>
          <a:p>
            <a:pPr lvl="1"/>
            <a:r>
              <a:rPr lang="en-US" sz="3200" dirty="0"/>
              <a:t>Leadership</a:t>
            </a:r>
          </a:p>
          <a:p>
            <a:pPr lvl="1"/>
            <a:r>
              <a:rPr lang="en-US" sz="3200" dirty="0"/>
              <a:t>Community Service</a:t>
            </a:r>
          </a:p>
          <a:p>
            <a:pPr lvl="1"/>
            <a:r>
              <a:rPr lang="en-US" sz="3200" dirty="0"/>
              <a:t>Competitions</a:t>
            </a:r>
          </a:p>
          <a:p>
            <a:pPr marL="6400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47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Reminders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2024743"/>
            <a:ext cx="3657600" cy="3950208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US" sz="2800" dirty="0" smtClean="0"/>
              <a:t>To get reminders you can check:</a:t>
            </a:r>
          </a:p>
          <a:p>
            <a:pPr lvl="1">
              <a:buBlip>
                <a:blip r:embed="rId2"/>
              </a:buBlip>
            </a:pPr>
            <a:r>
              <a:rPr lang="en-US" sz="2000" dirty="0" smtClean="0"/>
              <a:t>Announcements</a:t>
            </a:r>
          </a:p>
          <a:p>
            <a:pPr lvl="1">
              <a:buBlip>
                <a:blip r:embed="rId2"/>
              </a:buBlip>
            </a:pPr>
            <a:r>
              <a:rPr lang="en-US" sz="2000" dirty="0" smtClean="0"/>
              <a:t>Moodle</a:t>
            </a:r>
          </a:p>
          <a:p>
            <a:pPr lvl="1">
              <a:buBlip>
                <a:blip r:embed="rId2"/>
              </a:buBlip>
            </a:pPr>
            <a:r>
              <a:rPr lang="en-US" sz="2000" dirty="0" smtClean="0"/>
              <a:t>FBLA Bulletin Boards</a:t>
            </a:r>
          </a:p>
          <a:p>
            <a:pPr lvl="1">
              <a:buBlip>
                <a:blip r:embed="rId2"/>
              </a:buBlip>
            </a:pPr>
            <a:r>
              <a:rPr lang="en-US" sz="2000" dirty="0" smtClean="0"/>
              <a:t>Remind 101</a:t>
            </a:r>
          </a:p>
          <a:p>
            <a:pPr lvl="2">
              <a:buBlip>
                <a:blip r:embed="rId2"/>
              </a:buBlip>
            </a:pPr>
            <a:r>
              <a:rPr lang="en-US" sz="1800" dirty="0" smtClean="0"/>
              <a:t>sign up for text </a:t>
            </a:r>
            <a:r>
              <a:rPr lang="en-US" sz="1800" dirty="0" smtClean="0"/>
              <a:t>reminders</a:t>
            </a: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100" dirty="0" smtClean="0">
                <a:solidFill>
                  <a:srgbClr val="FF0000"/>
                </a:solidFill>
              </a:rPr>
              <a:t>Recruitment Awards</a:t>
            </a:r>
            <a:endParaRPr lang="en-US" sz="41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en-US" dirty="0" smtClean="0"/>
              <a:t>Recruiting Contest:</a:t>
            </a:r>
          </a:p>
          <a:p>
            <a:pPr lvl="1">
              <a:buBlip>
                <a:blip r:embed="rId2"/>
              </a:buBlip>
            </a:pPr>
            <a:r>
              <a:rPr lang="en-US" dirty="0" smtClean="0"/>
              <a:t>Member with the highest number of recruits by October 31</a:t>
            </a:r>
            <a:r>
              <a:rPr lang="en-US" baseline="30000" dirty="0" smtClean="0"/>
              <a:t>st</a:t>
            </a:r>
            <a:r>
              <a:rPr lang="en-US" dirty="0" smtClean="0"/>
              <a:t> will receive a $10.00 I-tunes Gift Card</a:t>
            </a:r>
            <a:endParaRPr lang="en-US" dirty="0"/>
          </a:p>
        </p:txBody>
      </p:sp>
      <p:pic>
        <p:nvPicPr>
          <p:cNvPr id="1026" name="Picture 2" descr="http://upload.wikimedia.org/wikipedia/en/0/0c/ITunes_11_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57" y="22860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062 0.02222 C 0.78541 0.0132 0.7809 0.00324 0.77621 -0.00625 C 0.77291 -0.01273 0.77031 -0.02315 0.76562 -0.02847 C 0.75868 -0.03657 0.74375 -0.03773 0.73576 -0.03958 C 0.72656 -0.04167 0.73559 -0.04028 0.72621 -0.04444 C 0.72465 -0.04514 0.71215 -0.04745 0.71198 -0.04745 C 0.70139 -0.04583 0.68958 -0.04329 0.68229 -0.03171 C 0.67986 -0.02801 0.67552 -0.0162 0.675 -0.01412 C 0.6743 -0.01088 0.67274 -0.00463 0.67274 -0.00463 C 0.67534 0.02037 0.67257 0.01759 0.68333 0.03195 C 0.68871 0.03912 0.68854 0.04097 0.69653 0.04306 C 0.71719 0.04259 0.73784 0.04352 0.75833 0.04144 C 0.75972 0.0412 0.76076 0.03843 0.76076 0.03658 C 0.76111 0.01435 0.76059 -0.00787 0.75955 -0.03009 C 0.75937 -0.03241 0.75451 -0.03866 0.75364 -0.03958 C 0.73732 -0.05717 0.71666 -0.0544 0.69653 -0.05555 C 0.66909 -0.06412 0.63941 -0.06597 0.61198 -0.05555 C 0.60937 -0.05324 0.60607 -0.05185 0.60364 -0.04907 C 0.59653 -0.04097 0.59166 -0.02847 0.58576 -0.01898 C 0.58489 -0.01574 0.58455 -0.0125 0.58333 -0.00949 C 0.58246 -0.00764 0.58038 -0.00671 0.57986 -0.00463 C 0.57847 0.00023 0.57691 0.01597 0.57621 0.02222 C 0.5776 0.05255 0.57552 0.0412 0.58333 0.05718 C 0.58611 0.07176 0.58212 0.05718 0.58819 0.06667 C 0.59618 0.07894 0.5868 0.07176 0.59653 0.07778 C 0.60642 0.07639 0.61684 0.07755 0.62621 0.07315 C 0.63246 0.07037 0.63784 0.06505 0.64409 0.06204 C 0.64948 0.05486 0.65034 0.04769 0.65486 0.03982 C 0.65573 0.0206 0.65903 -0.00995 0.65607 -0.03171 C 0.65451 -0.04305 0.64409 -0.05208 0.63698 -0.05555 C 0.61771 -0.06458 0.59913 -0.07176 0.57864 -0.07454 C 0.57222 -0.07407 0.5658 -0.0743 0.55955 -0.07292 C 0.55816 -0.07268 0.55729 -0.0706 0.55607 -0.06967 C 0.5493 -0.06458 0.55104 -0.06852 0.54288 -0.06018 C 0.5342 -0.05139 0.53854 -0.05116 0.52986 -0.03958 C 0.52708 -0.03588 0.52326 -0.03356 0.52031 -0.03009 C 0.51024 -0.01759 0.50469 2.22222E-6 0.50243 0.01759 C 0.50382 0.04676 0.50156 0.06088 0.52396 0.06829 C 0.5375 0.06759 0.55156 0.07083 0.56441 0.06528 C 0.56666 0.06435 0.56823 0.06158 0.57031 0.06042 C 0.57291 0.0588 0.57587 0.05833 0.57864 0.05718 C 0.58559 0.05185 0.58941 0.04514 0.59409 0.03658 C 0.59288 0.01736 0.59062 0.00695 0.58455 -0.00949 C 0.58212 -0.01597 0.58316 -0.01713 0.57986 -0.02222 C 0.55677 -0.05694 0.52118 -0.06481 0.48819 -0.06805 C 0.47673 -0.06713 0.46493 -0.06782 0.45364 -0.06505 C 0.45121 -0.06435 0.44965 -0.06088 0.44774 -0.05856 C 0.44149 -0.05116 0.43576 -0.04259 0.42986 -0.03472 C 0.42413 -0.02708 0.42378 -0.02407 0.41909 -0.01574 C 0.41632 -0.01088 0.41076 -0.00139 0.41076 -0.00139 C 0.4085 0.01296 0.40173 0.0375 0.41441 0.04306 C 0.41962 0.04259 0.42482 0.04283 0.42986 0.04144 C 0.4335 0.04051 0.43594 0.03565 0.43941 0.03333 C 0.44496 0.02963 0.45052 0.02593 0.45607 0.02222 C 0.46007 0.01551 0.4658 0.01065 0.46909 0.00324 C 0.471 -0.00092 0.475 -0.00949 0.475 -0.00949 C 0.47621 -0.02384 0.4776 -0.02893 0.47396 -0.04444 C 0.47309 -0.04815 0.47048 -0.05046 0.46909 -0.05393 C 0.45798 -0.08264 0.43107 -0.10995 0.40607 -0.1125 C 0.38941 -0.11435 0.37274 -0.11458 0.35607 -0.11574 C 0.34722 -0.11366 0.33871 -0.11088 0.33107 -0.10463 C 0.32778 -0.10185 0.32153 -0.09514 0.32153 -0.09514 C 0.32014 -0.08773 0.31632 -0.08333 0.31441 -0.07616 C 0.3125 -0.06898 0.31215 -0.06134 0.31076 -0.05393 C 0.31111 -0.05046 0.30989 -0.02222 0.31666 -0.01412 C 0.31909 -0.01134 0.32205 -0.00949 0.325 -0.00787 C 0.32812 -0.00625 0.33455 -0.00463 0.33455 -0.00463 C 0.34878 -0.00579 0.36319 -0.00555 0.37743 -0.00787 C 0.38298 -0.0088 0.39062 -0.02222 0.39062 -0.02222 C 0.39774 -0.06551 0.38455 -0.09583 0.35607 -0.11412 C 0.34739 -0.11366 0.33854 -0.11458 0.32986 -0.1125 C 0.32882 -0.11227 0.31528 -0.09606 0.31441 -0.09514 C 0.29982 -0.07801 0.28889 -0.06551 0.27621 -0.04583 C 0.27378 -0.04213 0.27066 -0.03912 0.26909 -0.03472 C 0.26354 -0.01991 0.26649 -0.02592 0.26076 -0.01574 C 0.2592 -0.0037 0.25729 0.00949 0.26666 0.01597 C 0.28142 0.01366 0.29531 0.01296 0.30729 2.22222E-6 C 0.31007 -0.00301 0.31319 -0.00602 0.31562 -0.00949 C 0.3184 -0.01342 0.32274 -0.02222 0.32274 -0.02222 C 0.32239 -0.02708 0.32291 -0.04051 0.32031 -0.04745 C 0.31128 -0.0713 0.29705 -0.07917 0.27864 -0.08727 C 0.25972 -0.0956 0.24271 -0.10069 0.22274 -0.10301 C 0.15972 -0.09861 0.16076 -0.11898 0.14166 -0.06805 C 0.14253 -0.03495 0.13715 0.00301 0.16666 0.00972 C 0.19566 0.00671 0.22916 0.00972 0.24409 -0.03009 C 0.24323 -0.0375 0.24409 -0.0456 0.24166 -0.05231 C 0.22934 -0.08773 0.18784 -0.09606 0.16198 -0.09838 C 0.13038 -0.09699 0.10208 -0.10255 0.08941 -0.05694 C 0.08819 -0.04792 0.08698 -0.03912 0.08576 -0.03009 C 0.08611 -0.0243 0.08628 -0.01829 0.08698 -0.0125 C 0.08854 0.00116 0.09809 0.0044 0.10607 0.00648 C 0.12413 0.00486 0.13246 0.00671 0.14062 -0.01412 C 0.14028 -0.02153 0.14132 -0.0294 0.13941 -0.03634 C 0.13854 -0.03935 0.13507 -0.03912 0.13333 -0.0412 C 0.12725 -0.04838 0.13073 -0.05023 0.12274 -0.05393 C 0.11701 -0.05671 0.10486 -0.06018 0.10486 -0.06018 C 0.07864 -0.05949 0.0533 -0.06435 0.02864 -0.05393 C 0.02205 -0.04491 0.01423 -0.03842 0.00833 -0.02847 C 0.00659 -0.01829 -2.77778E-7 -0.01111 -2.77778E-7 2.22222E-6 " pathEditMode="relative" ptsTypes="f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062 0.02222 C 0.78541 0.0132 0.7809 0.00324 0.77621 -0.00625 C 0.77291 -0.01273 0.77031 -0.02315 0.76562 -0.02847 C 0.75868 -0.03657 0.74375 -0.03773 0.73576 -0.03958 C 0.72656 -0.04167 0.73559 -0.04028 0.72621 -0.04444 C 0.72465 -0.04514 0.71215 -0.04745 0.71198 -0.04745 C 0.70139 -0.04583 0.68958 -0.04329 0.68229 -0.03171 C 0.67986 -0.02801 0.67552 -0.0162 0.675 -0.01412 C 0.6743 -0.01088 0.67274 -0.00463 0.67274 -0.00463 C 0.67534 0.02037 0.67257 0.01759 0.68333 0.03195 C 0.68871 0.03912 0.68854 0.04097 0.69653 0.04306 C 0.71719 0.04259 0.73784 0.04352 0.75833 0.04144 C 0.75972 0.0412 0.76076 0.03843 0.76076 0.03658 C 0.76111 0.01435 0.76059 -0.00787 0.75955 -0.03009 C 0.75937 -0.03241 0.75451 -0.03866 0.75364 -0.03958 C 0.73732 -0.05717 0.71666 -0.0544 0.69653 -0.05555 C 0.66909 -0.06412 0.63941 -0.06597 0.61198 -0.05555 C 0.60937 -0.05324 0.60607 -0.05185 0.60364 -0.04907 C 0.59653 -0.04097 0.59166 -0.02847 0.58576 -0.01898 C 0.58489 -0.01574 0.58455 -0.0125 0.58333 -0.00949 C 0.58246 -0.00764 0.58038 -0.00671 0.57986 -0.00463 C 0.57847 0.00023 0.57691 0.01597 0.57621 0.02222 C 0.5776 0.05255 0.57552 0.0412 0.58333 0.05718 C 0.58611 0.07176 0.58212 0.05718 0.58819 0.06667 C 0.59618 0.07894 0.5868 0.07176 0.59653 0.07778 C 0.60642 0.07639 0.61684 0.07755 0.62621 0.07315 C 0.63246 0.07037 0.63784 0.06505 0.64409 0.06204 C 0.64948 0.05486 0.65034 0.04769 0.65486 0.03982 C 0.65573 0.0206 0.65903 -0.00995 0.65607 -0.03171 C 0.65451 -0.04305 0.64409 -0.05208 0.63698 -0.05555 C 0.61771 -0.06458 0.59913 -0.07176 0.57864 -0.07454 C 0.57222 -0.07407 0.5658 -0.0743 0.55955 -0.07292 C 0.55816 -0.07268 0.55729 -0.0706 0.55607 -0.06967 C 0.5493 -0.06458 0.55104 -0.06852 0.54288 -0.06018 C 0.5342 -0.05139 0.53854 -0.05116 0.52986 -0.03958 C 0.52708 -0.03588 0.52326 -0.03356 0.52031 -0.03009 C 0.51024 -0.01759 0.50469 2.22222E-6 0.50243 0.01759 C 0.50382 0.04676 0.50156 0.06088 0.52396 0.06829 C 0.5375 0.06759 0.55156 0.07083 0.56441 0.06528 C 0.56666 0.06435 0.56823 0.06158 0.57031 0.06042 C 0.57291 0.0588 0.57587 0.05833 0.57864 0.05718 C 0.58559 0.05185 0.58941 0.04514 0.59409 0.03658 C 0.59288 0.01736 0.59062 0.00695 0.58455 -0.00949 C 0.58212 -0.01597 0.58316 -0.01713 0.57986 -0.02222 C 0.55677 -0.05694 0.52118 -0.06481 0.48819 -0.06805 C 0.47673 -0.06713 0.46493 -0.06782 0.45364 -0.06505 C 0.45121 -0.06435 0.44965 -0.06088 0.44774 -0.05856 C 0.44149 -0.05116 0.43576 -0.04259 0.42986 -0.03472 C 0.42413 -0.02708 0.42378 -0.02407 0.41909 -0.01574 C 0.41632 -0.01088 0.41076 -0.00139 0.41076 -0.00139 C 0.4085 0.01296 0.40173 0.0375 0.41441 0.04306 C 0.41962 0.04259 0.42482 0.04283 0.42986 0.04144 C 0.4335 0.04051 0.43594 0.03565 0.43941 0.03333 C 0.44496 0.02963 0.45052 0.02593 0.45607 0.02222 C 0.46007 0.01551 0.4658 0.01065 0.46909 0.00324 C 0.471 -0.00092 0.475 -0.00949 0.475 -0.00949 C 0.47621 -0.02384 0.4776 -0.02893 0.47396 -0.04444 C 0.47309 -0.04815 0.47048 -0.05046 0.46909 -0.05393 C 0.45798 -0.08264 0.43107 -0.10995 0.40607 -0.1125 C 0.38941 -0.11435 0.37274 -0.11458 0.35607 -0.11574 C 0.34722 -0.11366 0.33871 -0.11088 0.33107 -0.10463 C 0.32778 -0.10185 0.32153 -0.09514 0.32153 -0.09514 C 0.32014 -0.08773 0.31632 -0.08333 0.31441 -0.07616 C 0.3125 -0.06898 0.31215 -0.06134 0.31076 -0.05393 C 0.31111 -0.05046 0.30989 -0.02222 0.31666 -0.01412 C 0.31909 -0.01134 0.32205 -0.00949 0.325 -0.00787 C 0.32812 -0.00625 0.33455 -0.00463 0.33455 -0.00463 C 0.34878 -0.00579 0.36319 -0.00555 0.37743 -0.00787 C 0.38298 -0.0088 0.39062 -0.02222 0.39062 -0.02222 C 0.39774 -0.06551 0.38455 -0.09583 0.35607 -0.11412 C 0.34739 -0.11366 0.33854 -0.11458 0.32986 -0.1125 C 0.32882 -0.11227 0.31528 -0.09606 0.31441 -0.09514 C 0.29982 -0.07801 0.28889 -0.06551 0.27621 -0.04583 C 0.27378 -0.04213 0.27066 -0.03912 0.26909 -0.03472 C 0.26354 -0.01991 0.26649 -0.02592 0.26076 -0.01574 C 0.2592 -0.0037 0.25729 0.00949 0.26666 0.01597 C 0.28142 0.01366 0.29531 0.01296 0.30729 2.22222E-6 C 0.31007 -0.00301 0.31319 -0.00602 0.31562 -0.00949 C 0.3184 -0.01342 0.32274 -0.02222 0.32274 -0.02222 C 0.32239 -0.02708 0.32291 -0.04051 0.32031 -0.04745 C 0.31128 -0.0713 0.29705 -0.07917 0.27864 -0.08727 C 0.25972 -0.0956 0.24271 -0.10069 0.22274 -0.10301 C 0.15972 -0.09861 0.16076 -0.11898 0.14166 -0.06805 C 0.14253 -0.03495 0.13715 0.00301 0.16666 0.00972 C 0.19566 0.00671 0.22916 0.00972 0.24409 -0.03009 C 0.24323 -0.0375 0.24409 -0.0456 0.24166 -0.05231 C 0.22934 -0.08773 0.18784 -0.09606 0.16198 -0.09838 C 0.13038 -0.09699 0.10208 -0.10255 0.08941 -0.05694 C 0.08819 -0.04792 0.08698 -0.03912 0.08576 -0.03009 C 0.08611 -0.0243 0.08628 -0.01829 0.08698 -0.0125 C 0.08854 0.00116 0.09809 0.0044 0.10607 0.00648 C 0.12413 0.00486 0.13246 0.00671 0.14062 -0.01412 C 0.14028 -0.02153 0.14132 -0.0294 0.13941 -0.03634 C 0.13854 -0.03935 0.13507 -0.03912 0.13333 -0.0412 C 0.12725 -0.04838 0.13073 -0.05023 0.12274 -0.05393 C 0.11701 -0.05671 0.10486 -0.06018 0.10486 -0.06018 C 0.07864 -0.05949 0.0533 -0.06435 0.02864 -0.05393 C 0.02205 -0.04491 0.01423 -0.03842 0.00833 -0.02847 C 0.00659 -0.01829 -2.77778E-7 -0.01111 -2.77778E-7 2.22222E-6 " pathEditMode="relative" ptsTypes="fffffffffffffffffffffffffffffffff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Sign-ups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FBLA Dues :</a:t>
            </a:r>
          </a:p>
          <a:p>
            <a:pPr lvl="1"/>
            <a:r>
              <a:rPr lang="en-US" sz="2400" dirty="0" smtClean="0"/>
              <a:t>$15 (without t-shirt)</a:t>
            </a:r>
          </a:p>
          <a:p>
            <a:pPr lvl="1"/>
            <a:r>
              <a:rPr lang="en-US" sz="2400" dirty="0" smtClean="0"/>
              <a:t>$25 ( with t-shirt; indicate t-shirt size on membership form)</a:t>
            </a:r>
          </a:p>
          <a:p>
            <a:pPr marL="537210" lvl="1" indent="0">
              <a:buNone/>
            </a:pPr>
            <a:endParaRPr lang="en-US" sz="2400" dirty="0"/>
          </a:p>
          <a:p>
            <a:pPr marL="537210" lvl="1" indent="0" algn="ctr">
              <a:buNone/>
            </a:pPr>
            <a:r>
              <a:rPr lang="en-US" sz="2400" dirty="0" smtClean="0"/>
              <a:t>MAKE ALL CHECKS PAYABLE </a:t>
            </a:r>
            <a:r>
              <a:rPr lang="en-US" sz="2400" dirty="0" smtClean="0"/>
              <a:t>TO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260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12400"/>
          <a:stretch/>
        </p:blipFill>
        <p:spPr>
          <a:xfrm>
            <a:off x="6263830" y="206431"/>
            <a:ext cx="2507525" cy="190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7075" y="78080"/>
            <a:ext cx="8041440" cy="1442674"/>
          </a:xfrm>
        </p:spPr>
        <p:txBody>
          <a:bodyPr/>
          <a:lstStyle/>
          <a:p>
            <a:r>
              <a:rPr lang="en-US" dirty="0" smtClean="0"/>
              <a:t>FBLA Leadership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76200" y="1600200"/>
            <a:ext cx="5516569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President </a:t>
            </a:r>
            <a:r>
              <a:rPr lang="en-US" dirty="0" smtClean="0"/>
              <a:t>–</a:t>
            </a:r>
          </a:p>
          <a:p>
            <a:r>
              <a:rPr lang="en-US" dirty="0" smtClean="0"/>
              <a:t>Vice </a:t>
            </a:r>
            <a:r>
              <a:rPr lang="en-US" dirty="0"/>
              <a:t>Presidents:</a:t>
            </a:r>
            <a:endParaRPr lang="en-US" sz="2800" dirty="0"/>
          </a:p>
          <a:p>
            <a:pPr lvl="1"/>
            <a:r>
              <a:rPr lang="en-US" dirty="0"/>
              <a:t>8</a:t>
            </a:r>
            <a:r>
              <a:rPr lang="en-US" baseline="30000" dirty="0"/>
              <a:t>th </a:t>
            </a:r>
            <a:r>
              <a:rPr lang="en-US" dirty="0"/>
              <a:t>Grade </a:t>
            </a:r>
            <a:r>
              <a:rPr lang="en-US" dirty="0" smtClean="0"/>
              <a:t>VP Community/School Service </a:t>
            </a:r>
            <a:r>
              <a:rPr lang="en-US" dirty="0" smtClean="0"/>
              <a:t>–8</a:t>
            </a:r>
            <a:r>
              <a:rPr lang="en-US" baseline="30000" dirty="0" smtClean="0"/>
              <a:t>th </a:t>
            </a:r>
            <a:r>
              <a:rPr lang="en-US" dirty="0"/>
              <a:t>Grade VP </a:t>
            </a:r>
            <a:r>
              <a:rPr lang="en-US" dirty="0" smtClean="0"/>
              <a:t>Publicity–</a:t>
            </a:r>
          </a:p>
          <a:p>
            <a:pPr lvl="1"/>
            <a:r>
              <a:rPr lang="en-US" dirty="0" smtClean="0"/>
              <a:t>8</a:t>
            </a:r>
            <a:r>
              <a:rPr lang="en-US" baseline="30000" dirty="0" smtClean="0"/>
              <a:t>th </a:t>
            </a:r>
            <a:r>
              <a:rPr lang="en-US" dirty="0"/>
              <a:t>Grade VP </a:t>
            </a:r>
            <a:r>
              <a:rPr lang="en-US" dirty="0" smtClean="0"/>
              <a:t>Chapter </a:t>
            </a:r>
            <a:r>
              <a:rPr lang="en-US" dirty="0" smtClean="0"/>
              <a:t>Management–</a:t>
            </a:r>
          </a:p>
          <a:p>
            <a:pPr lvl="1"/>
            <a:r>
              <a:rPr lang="en-US" dirty="0" smtClean="0"/>
              <a:t>8</a:t>
            </a:r>
            <a:r>
              <a:rPr lang="en-US" baseline="30000" dirty="0" smtClean="0"/>
              <a:t>th </a:t>
            </a:r>
            <a:r>
              <a:rPr lang="en-US" dirty="0"/>
              <a:t>Grade VP </a:t>
            </a:r>
            <a:r>
              <a:rPr lang="en-US" dirty="0" smtClean="0"/>
              <a:t>Special Events </a:t>
            </a:r>
            <a:r>
              <a:rPr lang="en-US" dirty="0" smtClean="0"/>
              <a:t>–</a:t>
            </a:r>
          </a:p>
          <a:p>
            <a:pPr lvl="1"/>
            <a:r>
              <a:rPr lang="en-US" dirty="0" smtClean="0"/>
              <a:t>8</a:t>
            </a:r>
            <a:r>
              <a:rPr lang="en-US" baseline="30000" dirty="0" smtClean="0"/>
              <a:t>th </a:t>
            </a:r>
            <a:r>
              <a:rPr lang="en-US" dirty="0"/>
              <a:t>Grade VP </a:t>
            </a:r>
            <a:r>
              <a:rPr lang="en-US" dirty="0" smtClean="0"/>
              <a:t>Conference/Competitive Events </a:t>
            </a:r>
            <a:r>
              <a:rPr lang="en-US" dirty="0" smtClean="0"/>
              <a:t>–</a:t>
            </a:r>
          </a:p>
          <a:p>
            <a:pPr lvl="1"/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Grade VP Chapter </a:t>
            </a:r>
            <a:r>
              <a:rPr lang="en-US" dirty="0" smtClean="0"/>
              <a:t>Management–</a:t>
            </a:r>
          </a:p>
          <a:p>
            <a:pPr lvl="1"/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/>
              <a:t>Grade </a:t>
            </a:r>
            <a:r>
              <a:rPr lang="en-US" dirty="0" smtClean="0"/>
              <a:t>Representatives –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/>
          <a:stretch/>
        </p:blipFill>
        <p:spPr>
          <a:xfrm>
            <a:off x="7499758" y="5105400"/>
            <a:ext cx="1302811" cy="152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4907" r="58333"/>
          <a:stretch/>
        </p:blipFill>
        <p:spPr>
          <a:xfrm>
            <a:off x="7050388" y="1637841"/>
            <a:ext cx="1890158" cy="33770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t="27778" r="31112" b="15926"/>
          <a:stretch/>
        </p:blipFill>
        <p:spPr>
          <a:xfrm rot="5400000">
            <a:off x="5514109" y="4544291"/>
            <a:ext cx="2286000" cy="157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43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Ice Cream Social Sign-Up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September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 </a:t>
            </a:r>
          </a:p>
          <a:p>
            <a:pPr lvl="1"/>
            <a:r>
              <a:rPr lang="en-US" sz="1800" smtClean="0"/>
              <a:t>3:30 </a:t>
            </a:r>
            <a:r>
              <a:rPr lang="en-US" sz="1800" dirty="0" smtClean="0"/>
              <a:t>– 4:30</a:t>
            </a:r>
          </a:p>
          <a:p>
            <a:endParaRPr lang="en-US" sz="2400" dirty="0"/>
          </a:p>
          <a:p>
            <a:r>
              <a:rPr lang="en-US" sz="2400" dirty="0" smtClean="0"/>
              <a:t>Sign-up on the sign-up sheet provided</a:t>
            </a:r>
          </a:p>
          <a:p>
            <a:endParaRPr lang="en-US" sz="2400" dirty="0"/>
          </a:p>
          <a:p>
            <a:pPr marL="406908" indent="-342900"/>
            <a:r>
              <a:rPr lang="en-US" sz="2400" dirty="0" smtClean="0"/>
              <a:t>Remember: Must be paid member to attend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031" y="1676400"/>
            <a:ext cx="324345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83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33" y="-76200"/>
            <a:ext cx="8041440" cy="1442674"/>
          </a:xfrm>
        </p:spPr>
        <p:txBody>
          <a:bodyPr>
            <a:normAutofit/>
          </a:bodyPr>
          <a:lstStyle/>
          <a:p>
            <a:r>
              <a:rPr lang="en-US" dirty="0" smtClean="0"/>
              <a:t>Upcoming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53" y="1143000"/>
            <a:ext cx="8610600" cy="5486400"/>
          </a:xfrm>
        </p:spPr>
        <p:txBody>
          <a:bodyPr>
            <a:noAutofit/>
          </a:bodyPr>
          <a:lstStyle/>
          <a:p>
            <a:pPr lvl="0"/>
            <a:endParaRPr lang="en-US" sz="100" dirty="0"/>
          </a:p>
        </p:txBody>
      </p:sp>
    </p:spTree>
    <p:extLst>
      <p:ext uri="{BB962C8B-B14F-4D97-AF65-F5344CB8AC3E}">
        <p14:creationId xmlns:p14="http://schemas.microsoft.com/office/powerpoint/2010/main" val="45006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1775</TotalTime>
  <Words>176</Words>
  <Application>Microsoft Office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Bradley Hand ITC TT-Bold</vt:lpstr>
      <vt:lpstr>Calibri</vt:lpstr>
      <vt:lpstr>Cambria</vt:lpstr>
      <vt:lpstr>Rage Italic</vt:lpstr>
      <vt:lpstr>Sketchbook</vt:lpstr>
      <vt:lpstr>PowerPoint Presentation</vt:lpstr>
      <vt:lpstr>What is FBLA?</vt:lpstr>
      <vt:lpstr>Reminders</vt:lpstr>
      <vt:lpstr>Recruitment Awards</vt:lpstr>
      <vt:lpstr>Membership Sign-ups</vt:lpstr>
      <vt:lpstr>FBLA Leadership Team</vt:lpstr>
      <vt:lpstr>Ice Cream Social Sign-Up</vt:lpstr>
      <vt:lpstr>Upcoming Events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Oconee Co Schools</dc:creator>
  <cp:lastModifiedBy>Girvin, Jennifer</cp:lastModifiedBy>
  <cp:revision>99</cp:revision>
  <dcterms:created xsi:type="dcterms:W3CDTF">2011-10-06T16:12:44Z</dcterms:created>
  <dcterms:modified xsi:type="dcterms:W3CDTF">2019-01-24T21:10:18Z</dcterms:modified>
</cp:coreProperties>
</file>