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 Slab" panose="020B0604020202020204" charset="0"/>
      <p:regular r:id="rId13"/>
      <p:bold r:id="rId14"/>
    </p:embeddedFont>
    <p:embeddedFont>
      <p:font typeface="Roboto" panose="020B0604020202020204" charset="0"/>
      <p:regular r:id="rId15"/>
      <p:bold r:id="rId16"/>
      <p:italic r:id="rId17"/>
      <p:boldItalic r:id="rId18"/>
    </p:embeddedFont>
    <p:embeddedFont>
      <p:font typeface="Source Sans Pro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4" d="100"/>
          <a:sy n="164" d="100"/>
        </p:scale>
        <p:origin x="-72" y="5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92707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FBLA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Second </a:t>
            </a:r>
            <a:r>
              <a:rPr lang="en" dirty="0"/>
              <a:t>Meeting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Upcoming Dates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600" dirty="0">
                <a:latin typeface="Source Sans Pro"/>
                <a:ea typeface="Source Sans Pro"/>
                <a:cs typeface="Source Sans Pro"/>
                <a:sym typeface="Source Sans Pro"/>
              </a:rPr>
              <a:t>Next Meeting: October 17th</a:t>
            </a:r>
          </a:p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600" dirty="0">
                <a:latin typeface="Source Sans Pro"/>
                <a:ea typeface="Source Sans Pro"/>
                <a:cs typeface="Source Sans Pro"/>
                <a:sym typeface="Source Sans Pro"/>
              </a:rPr>
              <a:t>Events Sign-up: October 3rd, 19th</a:t>
            </a:r>
          </a:p>
          <a:p>
            <a:pPr lvl="0" rtl="0">
              <a:spcBef>
                <a:spcPts val="0"/>
              </a:spcBef>
              <a:buNone/>
            </a:pPr>
            <a:endParaRPr sz="2600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>
                <a:latin typeface="Source Sans Pro"/>
                <a:ea typeface="Source Sans Pro"/>
                <a:cs typeface="Source Sans Pro"/>
                <a:sym typeface="Source Sans Pro"/>
              </a:rPr>
              <a:t>How to be a member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87900" y="1144124"/>
            <a:ext cx="8368200" cy="3821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Register </a:t>
            </a:r>
            <a:r>
              <a:rPr lang="en" sz="3600" dirty="0" smtClean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by </a:t>
            </a:r>
            <a:r>
              <a:rPr lang="en" sz="3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Sept. 27th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Attend event information sessions during access on….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600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600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Learn about events</a:t>
            </a:r>
            <a:r>
              <a:rPr lang="en" sz="2600" dirty="0">
                <a:latin typeface="Source Sans Pro"/>
                <a:ea typeface="Source Sans Pro"/>
                <a:cs typeface="Source Sans Pro"/>
                <a:sym typeface="Source Sans Pro"/>
              </a:rPr>
              <a:t>: </a:t>
            </a:r>
            <a:r>
              <a:rPr lang="en" sz="2600" u="sng" dirty="0">
                <a:solidFill>
                  <a:schemeClr val="accent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http://www.fbla-pbl.org/</a:t>
            </a:r>
            <a:r>
              <a:rPr lang="en" sz="2600" dirty="0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Homecoming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87900" y="1144124"/>
            <a:ext cx="8368200" cy="3821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September 22th: Homecoming Parade @ 4:00 </a:t>
            </a:r>
          </a:p>
          <a:p>
            <a:pPr marL="914400" lvl="1" indent="-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(Meet at Redstone Elementary)- BRING CANDY   </a:t>
            </a:r>
          </a:p>
          <a:p>
            <a:pPr marL="914400" lvl="1" indent="-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RSVP on the Homecoming form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6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Events Sign-Up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87900" y="1337424"/>
            <a:ext cx="8368200" cy="2934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Registration and payment completed by Oct. 1</a:t>
            </a:r>
          </a:p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Event Registration Separated by day</a:t>
            </a:r>
          </a:p>
          <a:p>
            <a:pPr marL="914400" lvl="1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Oct. 3rd, 19th</a:t>
            </a:r>
          </a:p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Must be registered to sign up</a:t>
            </a:r>
          </a:p>
          <a:p>
            <a:pPr marL="914400" lvl="1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Paper forms, Revtrak forms &amp; fees</a:t>
            </a:r>
          </a:p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Only one member from each team</a:t>
            </a:r>
          </a:p>
          <a:p>
            <a:pPr marL="457200" lvl="0" indent="-393700" rtl="0">
              <a:spcBef>
                <a:spcPts val="0"/>
              </a:spcBef>
              <a:buSzPct val="100000"/>
              <a:buFont typeface="Source Sans Pro"/>
            </a:pP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For more Information: </a:t>
            </a:r>
            <a:r>
              <a:rPr lang="en" sz="2000" u="sng" dirty="0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http://www.fbla-pbl.org</a:t>
            </a:r>
            <a:r>
              <a:rPr lang="en" sz="2000" u="sng" dirty="0" smtClean="0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/</a:t>
            </a: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" sz="2000" dirty="0" smtClean="0">
                <a:latin typeface="Source Sans Pro"/>
                <a:ea typeface="Source Sans Pro"/>
                <a:cs typeface="Source Sans Pro"/>
                <a:sym typeface="Source Sans Pro"/>
              </a:rPr>
              <a:t>(</a:t>
            </a:r>
            <a:r>
              <a:rPr lang="en" sz="2000" dirty="0">
                <a:latin typeface="Source Sans Pro"/>
                <a:ea typeface="Source Sans Pro"/>
                <a:cs typeface="Source Sans Pro"/>
                <a:sym typeface="Source Sans Pro"/>
              </a:rPr>
              <a:t>National Page)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FBLA Districts dates &amp; information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87900" y="1144124"/>
            <a:ext cx="8368200" cy="3821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October 3 - Presentation Events</a:t>
            </a:r>
          </a:p>
          <a:p>
            <a:pPr marL="457200" lvl="0" indent="-4191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October 19 - Role Play Events</a:t>
            </a:r>
          </a:p>
          <a:p>
            <a: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Testing events via schoology</a:t>
            </a:r>
          </a:p>
          <a:p>
            <a:pPr marL="457200" lvl="0" indent="-4191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December 8th: PRODUCTION EVENTS DUE </a:t>
            </a:r>
          </a:p>
          <a:p>
            <a:pPr marL="457200" lvl="0" indent="-4191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January 9th: Individual Testing </a:t>
            </a:r>
          </a:p>
          <a:p>
            <a:pPr marL="457200" lvl="0" indent="-4191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January 11th: Group Testing   </a:t>
            </a:r>
          </a:p>
          <a:p>
            <a:pPr marL="457200" lvl="0" indent="-4191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000">
                <a:solidFill>
                  <a:srgbClr val="FFFFFF"/>
                </a:solidFill>
                <a:highlight>
                  <a:srgbClr val="FF00FF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February 7th: District Conference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Important Dates 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87900" y="1144124"/>
            <a:ext cx="8368200" cy="3821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April 17th: Awards Banquet </a:t>
            </a:r>
          </a:p>
          <a:p>
            <a:pPr marL="457200" lvl="0" indent="-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</a:pPr>
            <a:r>
              <a:rPr lang="en" sz="3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April </a:t>
            </a:r>
            <a:r>
              <a:rPr lang="en" sz="3600" dirty="0" smtClean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18-20: </a:t>
            </a:r>
            <a:r>
              <a:rPr lang="en" sz="3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FBLA State Conference </a:t>
            </a:r>
          </a:p>
          <a:p>
            <a:pPr marL="457200" lvl="0" indent="-4191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83333"/>
              <a:buFont typeface="Source Sans Pro"/>
            </a:pPr>
            <a:r>
              <a:rPr lang="en" sz="3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June 29-July 2: </a:t>
            </a:r>
          </a:p>
          <a:p>
            <a:pPr marL="914400" lvl="1" indent="-4191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83333"/>
              <a:buFont typeface="Source Sans Pro"/>
            </a:pPr>
            <a:r>
              <a:rPr lang="en" sz="36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FBLA National Conference </a:t>
            </a:r>
            <a:r>
              <a:rPr lang="en" sz="30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2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Event Rundown 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87900" y="1160625"/>
            <a:ext cx="8368200" cy="393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73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 b="1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Choose 2 events     </a:t>
            </a:r>
          </a:p>
          <a:p>
            <a:pPr marL="914400" lvl="1" indent="-3873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One production:  </a:t>
            </a:r>
          </a:p>
          <a:p>
            <a:pPr marL="1371600" lvl="2" indent="-3873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Role Plays &amp; Presentations  </a:t>
            </a:r>
          </a:p>
          <a:p>
            <a:pPr marL="914400" lvl="1" indent="-3873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One testing  </a:t>
            </a:r>
          </a:p>
          <a:p>
            <a:pPr marL="1371600" lvl="2" indent="-3873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100-Question Obj. Test </a:t>
            </a:r>
          </a:p>
          <a:p>
            <a:pPr marL="1371600" lvl="2" indent="-38735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 i="1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 BE IN TWO TESTING EVENTS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i="1">
              <a:solidFill>
                <a:srgbClr val="F3F3F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lvl="0" indent="-3873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Can’t be in 2 team events  </a:t>
            </a:r>
          </a:p>
          <a:p>
            <a:pPr marL="457200" lvl="0" indent="-38735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Source Sans Pro"/>
            </a:pPr>
            <a:r>
              <a:rPr lang="en" sz="2500">
                <a:solidFill>
                  <a:srgbClr val="F3F3F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Can’t be in 2 production events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FBLA Social Media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20624" lvl="0" indent="-407924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600" dirty="0">
                <a:latin typeface="Source Sans Pro"/>
                <a:ea typeface="Source Sans Pro"/>
                <a:cs typeface="Source Sans Pro"/>
                <a:sym typeface="Source Sans Pro"/>
              </a:rPr>
              <a:t>Follow Twitter Page   </a:t>
            </a:r>
          </a:p>
          <a:p>
            <a:pPr marL="420624" lvl="0" indent="-407924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600" dirty="0" smtClean="0">
                <a:latin typeface="Source Sans Pro"/>
                <a:ea typeface="Source Sans Pro"/>
                <a:cs typeface="Source Sans Pro"/>
                <a:sym typeface="Source Sans Pro"/>
              </a:rPr>
              <a:t>Follow </a:t>
            </a:r>
            <a:r>
              <a:rPr lang="en" sz="2600" dirty="0">
                <a:latin typeface="Source Sans Pro"/>
                <a:ea typeface="Source Sans Pro"/>
                <a:cs typeface="Source Sans Pro"/>
                <a:sym typeface="Source Sans Pro"/>
              </a:rPr>
              <a:t>Facebook </a:t>
            </a:r>
            <a:r>
              <a:rPr lang="en" sz="2600" dirty="0" smtClean="0">
                <a:latin typeface="Source Sans Pro"/>
                <a:ea typeface="Source Sans Pro"/>
                <a:cs typeface="Source Sans Pro"/>
                <a:sym typeface="Source Sans Pro"/>
              </a:rPr>
              <a:t>Page</a:t>
            </a:r>
          </a:p>
          <a:p>
            <a:pPr marL="420624" lvl="0" indent="-407924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600" dirty="0" smtClean="0">
                <a:latin typeface="Source Sans Pro"/>
                <a:ea typeface="Source Sans Pro"/>
                <a:cs typeface="Source Sans Pro"/>
                <a:sym typeface="Source Sans Pro"/>
              </a:rPr>
              <a:t>Follow Instagram</a:t>
            </a:r>
          </a:p>
          <a:p>
            <a:pPr marL="420624" lvl="0" indent="-407924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600" dirty="0" smtClean="0">
                <a:latin typeface="Source Sans Pro"/>
                <a:ea typeface="Source Sans Pro"/>
                <a:cs typeface="Source Sans Pro"/>
                <a:sym typeface="Source Sans Pro"/>
              </a:rPr>
              <a:t>Follow Snapchat</a:t>
            </a:r>
            <a:endParaRPr lang="en" sz="2600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latin typeface="Source Sans Pro"/>
                <a:ea typeface="Source Sans Pro"/>
                <a:cs typeface="Source Sans Pro"/>
                <a:sym typeface="Source Sans Pro"/>
              </a:rPr>
              <a:t>FBLA- State Social Media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87900" y="122397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20624" lvl="0" indent="-395224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Follow Twitter Page   </a:t>
            </a:r>
          </a:p>
          <a:p>
            <a:pPr marL="722376" lvl="1" indent="-281686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○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@ColoradoFBLA</a:t>
            </a:r>
          </a:p>
          <a:p>
            <a:pPr marL="420624" lvl="0" indent="-395224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Follow Facebook Page</a:t>
            </a:r>
          </a:p>
          <a:p>
            <a:pPr marL="722376" lvl="1" indent="-281686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○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Colorado FBLA</a:t>
            </a:r>
          </a:p>
          <a:p>
            <a:pPr marL="420624" lvl="0" indent="-395224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Follow Instagram Page   </a:t>
            </a:r>
          </a:p>
          <a:p>
            <a:pPr marL="722376" lvl="1" indent="-281686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○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@coloradofbla</a:t>
            </a:r>
          </a:p>
          <a:p>
            <a:pPr marL="420624" lvl="0" indent="-395224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●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Snap Chat</a:t>
            </a:r>
          </a:p>
          <a:p>
            <a:pPr marL="722376" lvl="1" indent="-281686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Source Sans Pro"/>
              <a:buChar char="○"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@ColoradoFBLA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On-screen Show (16:9)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Roboto Slab</vt:lpstr>
      <vt:lpstr>Roboto</vt:lpstr>
      <vt:lpstr>Source Sans Pro</vt:lpstr>
      <vt:lpstr>Marina</vt:lpstr>
      <vt:lpstr>FBLA</vt:lpstr>
      <vt:lpstr>How to be a member</vt:lpstr>
      <vt:lpstr>Homecoming</vt:lpstr>
      <vt:lpstr>Events Sign-Up</vt:lpstr>
      <vt:lpstr>FBLA Districts dates &amp; information</vt:lpstr>
      <vt:lpstr>Important Dates </vt:lpstr>
      <vt:lpstr>Event Rundown </vt:lpstr>
      <vt:lpstr>FBLA Social Media</vt:lpstr>
      <vt:lpstr>FBLA- State Social Media</vt:lpstr>
      <vt:lpstr>Upcoming 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FBLA</dc:title>
  <dc:creator>Girvin, Jennifer</dc:creator>
  <cp:lastModifiedBy>Girvin, Jen</cp:lastModifiedBy>
  <cp:revision>2</cp:revision>
  <dcterms:modified xsi:type="dcterms:W3CDTF">2017-10-20T21:02:00Z</dcterms:modified>
</cp:coreProperties>
</file>