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3"/>
  </p:notesMasterIdLst>
  <p:sldIdLst>
    <p:sldId id="256" r:id="rId2"/>
    <p:sldId id="257" r:id="rId3"/>
    <p:sldId id="258" r:id="rId4"/>
    <p:sldId id="259" r:id="rId5"/>
    <p:sldId id="260" r:id="rId6"/>
    <p:sldId id="266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56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297" r:id="rId36"/>
    <p:sldId id="298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  <p:sldId id="471" r:id="rId52"/>
    <p:sldId id="472" r:id="rId53"/>
    <p:sldId id="473" r:id="rId54"/>
    <p:sldId id="474" r:id="rId55"/>
    <p:sldId id="475" r:id="rId56"/>
    <p:sldId id="325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95" r:id="rId77"/>
    <p:sldId id="348" r:id="rId78"/>
    <p:sldId id="496" r:id="rId79"/>
    <p:sldId id="497" r:id="rId80"/>
    <p:sldId id="498" r:id="rId81"/>
    <p:sldId id="499" r:id="rId82"/>
    <p:sldId id="500" r:id="rId83"/>
    <p:sldId id="501" r:id="rId84"/>
    <p:sldId id="502" r:id="rId85"/>
    <p:sldId id="503" r:id="rId86"/>
    <p:sldId id="504" r:id="rId87"/>
    <p:sldId id="505" r:id="rId88"/>
    <p:sldId id="506" r:id="rId89"/>
    <p:sldId id="507" r:id="rId90"/>
    <p:sldId id="508" r:id="rId91"/>
    <p:sldId id="509" r:id="rId92"/>
    <p:sldId id="510" r:id="rId93"/>
    <p:sldId id="511" r:id="rId94"/>
    <p:sldId id="512" r:id="rId95"/>
    <p:sldId id="513" r:id="rId96"/>
    <p:sldId id="514" r:id="rId97"/>
    <p:sldId id="515" r:id="rId98"/>
    <p:sldId id="516" r:id="rId99"/>
    <p:sldId id="517" r:id="rId100"/>
    <p:sldId id="518" r:id="rId101"/>
    <p:sldId id="519" r:id="rId102"/>
    <p:sldId id="520" r:id="rId103"/>
    <p:sldId id="521" r:id="rId104"/>
    <p:sldId id="522" r:id="rId105"/>
    <p:sldId id="523" r:id="rId106"/>
    <p:sldId id="524" r:id="rId107"/>
    <p:sldId id="525" r:id="rId108"/>
    <p:sldId id="526" r:id="rId109"/>
    <p:sldId id="527" r:id="rId110"/>
    <p:sldId id="528" r:id="rId111"/>
    <p:sldId id="529" r:id="rId112"/>
    <p:sldId id="530" r:id="rId113"/>
    <p:sldId id="531" r:id="rId114"/>
    <p:sldId id="532" r:id="rId115"/>
    <p:sldId id="533" r:id="rId116"/>
    <p:sldId id="534" r:id="rId117"/>
    <p:sldId id="535" r:id="rId118"/>
    <p:sldId id="536" r:id="rId119"/>
    <p:sldId id="396" r:id="rId120"/>
    <p:sldId id="537" r:id="rId121"/>
    <p:sldId id="538" r:id="rId122"/>
    <p:sldId id="539" r:id="rId123"/>
    <p:sldId id="540" r:id="rId124"/>
    <p:sldId id="541" r:id="rId125"/>
    <p:sldId id="542" r:id="rId126"/>
    <p:sldId id="543" r:id="rId127"/>
    <p:sldId id="544" r:id="rId128"/>
    <p:sldId id="545" r:id="rId129"/>
    <p:sldId id="546" r:id="rId130"/>
    <p:sldId id="547" r:id="rId131"/>
    <p:sldId id="548" r:id="rId132"/>
    <p:sldId id="549" r:id="rId133"/>
    <p:sldId id="550" r:id="rId134"/>
    <p:sldId id="551" r:id="rId135"/>
    <p:sldId id="552" r:id="rId136"/>
    <p:sldId id="553" r:id="rId137"/>
    <p:sldId id="554" r:id="rId138"/>
    <p:sldId id="555" r:id="rId139"/>
    <p:sldId id="556" r:id="rId140"/>
    <p:sldId id="557" r:id="rId141"/>
    <p:sldId id="558" r:id="rId142"/>
    <p:sldId id="559" r:id="rId143"/>
    <p:sldId id="560" r:id="rId144"/>
    <p:sldId id="561" r:id="rId145"/>
    <p:sldId id="562" r:id="rId146"/>
    <p:sldId id="563" r:id="rId147"/>
    <p:sldId id="564" r:id="rId148"/>
    <p:sldId id="565" r:id="rId149"/>
    <p:sldId id="566" r:id="rId150"/>
    <p:sldId id="567" r:id="rId151"/>
    <p:sldId id="568" r:id="rId15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aadbf41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aadbf412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2aadbf412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82432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76547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50173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80342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14815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71871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54911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47793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21954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79193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39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75061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53802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45807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78786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75237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26190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24130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30012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54359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50962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24181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7656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64672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74673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98154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98705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24798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92206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263289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03232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662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47427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71942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79379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1610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40153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37878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00179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53911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54416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05180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21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06735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15345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1327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69232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26622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51558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87345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26355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51357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733127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145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529199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61863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575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16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139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560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79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3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858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638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620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008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112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87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355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290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82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0142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515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882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750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3415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814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293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95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581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570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2920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271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1118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432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832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4581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1692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35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6020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5821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5188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7975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432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3018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096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818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72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8949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1744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753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7389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4617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5069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2590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4902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0863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25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362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8486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8471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8301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3635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7593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4543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5447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68435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57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7143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86487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33987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1701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18089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1135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06228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7721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2845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6927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303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30840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1576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19280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7860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82511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45957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0997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34172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27765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95331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44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245408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a copy to save in your Drive, so you can edit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5: List of at least 5 potential sponsors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77466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90: Chapter officer presentation to business classes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8058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91: Present competition materials to non-adviser adults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7861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92: FBLA chapter event with alumni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69601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93: FBLA chapter featured on school district social media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68196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94: Article submitted to CO FBLA Today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0433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95: Article published in CO FBLA Today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9293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96: Article submitted to Tomorrow’s Business Leader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2286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97: Article published in Tomorrow’s Business Leader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69587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98: Social Media Challenge – Why I Serve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0165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99: FBLA-specific bulletin board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86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6: Communication channel between officers and adviser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6291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100: Article in newspaper or newsletter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52869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101: Story in local newspaper, radio or TV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30361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102: Adviser participation in District Grading Day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1361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103: Adviser membership in CTE org.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9909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104: FBLA connected lesson plan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8148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105: SLC award submission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2542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106: Colorado FBLA scholarship submission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49788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107: CBAM scholarship submission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19389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108: Awards received at 2024 SLC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5932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A1"/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2024 - 2025</a:t>
            </a:r>
            <a:br>
              <a:rPr lang="en-US" dirty="0"/>
            </a:br>
            <a:r>
              <a:rPr lang="en-US" dirty="0"/>
              <a:t>Peak Awards Submission</a:t>
            </a:r>
            <a:endParaRPr dirty="0"/>
          </a:p>
        </p:txBody>
      </p:sp>
      <p:sp>
        <p:nvSpPr>
          <p:cNvPr id="938" name="Google Shape;938;p1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National Programs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Must be completed by the Peak Awards submission deadline</a:t>
            </a:r>
            <a:endParaRPr/>
          </a:p>
        </p:txBody>
      </p:sp>
      <p:pic>
        <p:nvPicPr>
          <p:cNvPr id="939" name="Google Shape;939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7: Chapter t-shirt design (must comply with brand guidelines)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41980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109: Connect 10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6077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110: BAA Contributor Award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08471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111: BAA Leader Award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41426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112: BAA Advocate Award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45939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113: BAA Capstone Award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6894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114: Walk to End Alzheimer’s event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54665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115: Stock Market Game participation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44466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 dirty="0"/>
              <a:t>Task 116: Application to National FBLA scholarship</a:t>
            </a:r>
            <a:endParaRPr sz="36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46823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117: Knowledge Matters VBC or PFC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6628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 dirty="0"/>
              <a:t>Task 118: Submit to National FBLA theme contest</a:t>
            </a:r>
            <a:endParaRPr sz="36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50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8: Informal meet-and-greet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0414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119: Attend National Fall Leadership Conference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93091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120: Invite middle school graduates to meeting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1159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121: Conduct a survey of your members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234164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122: Attended 2024 NLC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31652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123: Attended 2024 SLC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63621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124: Recruit a judge or workshop presenter for the 2025 SLC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2537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125: Student participation in Job Shadow or Career Fair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0511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126: Other Chapter Professional Development activities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3495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127: Membership Achievement Award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45757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128: Colorado Selection Committee member or State Officer Candidate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92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9: Letter to invite guest speakers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70142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129: End of Year Banquet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66034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130: Other Chapter Social Activities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83055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131: Collaboration with another CTSO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74826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132: Contribute to national charity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00916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133: Contribute to Colorado Relief Fund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199361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134: Contribute to Colorado Scholarship Fund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55141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135: Business sponsorship to CO FBLA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49785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 dirty="0"/>
              <a:t>Task 136: Contribute to National Scholarship Fund</a:t>
            </a:r>
            <a:endParaRPr sz="36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21150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137: Pin Design Contest entry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045803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138: State T-Shirt Design Contest entry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93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10: Project plan for chapter recruitment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6905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139: National T-Shirt Design Contest entry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804746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140: Champion Chapter – Champion + submission (</a:t>
            </a:r>
            <a:r>
              <a:rPr lang="en-US" sz="3200"/>
              <a:t>from 2024)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64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11: Chapter budget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79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12: First FBLA meeting of the year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49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13: Membership compared with last year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56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14: Reward your top recruiter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66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2024-2025</a:t>
            </a:r>
            <a:br>
              <a:rPr lang="en-US" dirty="0"/>
            </a:br>
            <a:r>
              <a:rPr lang="en-US" dirty="0"/>
              <a:t>Peak Awards Submission Instructions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1176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Each item in the Peak Award scoresheet has a corresponding task number.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Please enter your chapter name where it says “Chapter Name Here”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Insert the documentation on each slide that corresponds with the scoresheet item.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If not completing a particular item, the slide can be deleted.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If additional slides are needed, duplicate the slide (making sure the task number in the heading stays the same).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background can be changed (adding color, etc.), but only the content will be graded.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Grade your chapter using the “Chapter Points” column on the scoresheet.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Submit the scoresheet and the slides using the online submission link.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Scoresheet must remain in Excel or Google Sheet format.</a:t>
            </a:r>
            <a:endParaRPr b="1"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Slides can be submitted using a Google, Dropbox or other website link (preferred) or pdf. Make sure sharing options are turned on. PDF files may be too big to submit via the online submission link.</a:t>
            </a:r>
            <a:endParaRPr dirty="0"/>
          </a:p>
          <a:p>
            <a:pPr marL="342900" lvl="0" indent="-34290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This instruction slide and example slide may be deleted prior to submission.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15: Chapter Bylaws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889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16: Member Induction Ceremony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5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17: Officer Installation Ceremony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3055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18: Emblem Ceremony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16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19: FBLA creed recited at meeting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812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19: FBLA creed recited at meeting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75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20: Chapter social media plan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803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21: Participate in Financial Literacy social media challenge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612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22: CBAM Board member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39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23: National/Colorado FBLA Board Member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667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 descr="Image result for exampl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 descr="Image result for example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219079"/>
            <a:ext cx="4191000" cy="538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039427">
            <a:off x="2614714" y="4884759"/>
            <a:ext cx="4824589" cy="1693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349231" y="2745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#: Flyer/Infographic of Membership Benefits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24: Board member from other CTE organization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388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25: Colorado State Officer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115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26: Participation in Colorado FBLA Adviser  Q&amp;A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500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27: CACTE attendance by adviser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7392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28: CBAM attendance by adviser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762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29: Champion Chapter – Summer Starter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59B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2024 - 2025</a:t>
            </a:r>
            <a:br>
              <a:rPr lang="en-US" dirty="0"/>
            </a:br>
            <a:r>
              <a:rPr lang="en-US" dirty="0"/>
              <a:t>Peak Awards Submission</a:t>
            </a:r>
            <a:endParaRPr dirty="0"/>
          </a:p>
        </p:txBody>
      </p:sp>
      <p:sp>
        <p:nvSpPr>
          <p:cNvPr id="347" name="Google Shape;347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Membership Retention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Recommended to complete October 1 – November 10</a:t>
            </a:r>
            <a:endParaRPr/>
          </a:p>
        </p:txBody>
      </p:sp>
      <p:pic>
        <p:nvPicPr>
          <p:cNvPr id="348" name="Google Shape;34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30: Submit membership for 10 paid members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234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31: Create a Member of the Month program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507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32: Establish an effective “buddy system”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79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2024 - 2025</a:t>
            </a:r>
            <a:br>
              <a:rPr lang="en-US" dirty="0"/>
            </a:br>
            <a:r>
              <a:rPr lang="en-US" dirty="0"/>
              <a:t>Peak Awards Submission</a:t>
            </a: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Chapter Name Here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33: Organize a special outing for FBLA members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512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34: Host an FBLA spirit day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374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35: Guest speaker at chapter meeting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20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36: Send a letter to a sponsor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132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37: Plan a community service event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2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38: Meet with your officers to review POW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091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39: Review the Competitive Events Guidelines &amp; create sign-up sheet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005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40: 1-minute elevator speech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953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41: Plan a chapter fundraiser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098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42: Participate in CFLC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92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F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2024 - 2025</a:t>
            </a:r>
            <a:br>
              <a:rPr lang="en-US" dirty="0"/>
            </a:br>
            <a:r>
              <a:rPr lang="en-US" dirty="0"/>
              <a:t>Peak Awards Submission</a:t>
            </a:r>
            <a:endParaRPr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Recruitment &amp; Chapter Kick Off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Recommended to complete August 1 – September 30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42: Participate in CFLC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807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43: Participate in virtual Finance Contest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655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44: Actively use member point system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606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45: Chapter social media account is active and follows Colorado FBLA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828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46: Other chapter Public Relations activities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154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47: Champion Chapter – Shaping Success submission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090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D9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2024 - 2025</a:t>
            </a:r>
            <a:br>
              <a:rPr lang="en-US" dirty="0"/>
            </a:br>
            <a:r>
              <a:rPr lang="en-US" dirty="0"/>
              <a:t>Peak Awards Submission</a:t>
            </a:r>
            <a:endParaRPr dirty="0"/>
          </a:p>
        </p:txBody>
      </p:sp>
      <p:sp>
        <p:nvSpPr>
          <p:cNvPr id="510" name="Google Shape;510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Service &amp; Engagement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Recommended to complete November 11 – December 31</a:t>
            </a:r>
            <a:endParaRPr/>
          </a:p>
        </p:txBody>
      </p:sp>
      <p:pic>
        <p:nvPicPr>
          <p:cNvPr id="511" name="Google Shape;51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48: American Enterprise Day project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638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49: Thank You cards to group of your choice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6324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50: 10 hours of community service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9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1: Completed Program of Work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51: Tour a local business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9802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52: Host a competitive events study/prep event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514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53: Participate in a critical needs drive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504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54: Workshop about servant leadership to an FBLA middle school chapter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2888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55: Thank sponsors for their contributions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2903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56: Upload a resource developed for your chapter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7226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57: Student volunteer to assist chapter adviser with chapter management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76853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58: Submit to Service Sunday form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3581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59: Activity with a Colorado Collegiate FBLA chapter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8275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60: Attend Monthly Membership Meeting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816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2: Elect chapter officers and hold training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6814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61: FBLA night at a Colorado sports team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9100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62: Recruit a new chapter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7311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63: Chapter post to social media with #cofbla tagged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54538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64: Chapter website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4973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65: Submission to Peak Leaderboard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8373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66: Other Membership Activities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5926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67: Champion Chapter – Service Season submission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051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8B7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2024 - 2025</a:t>
            </a:r>
            <a:br>
              <a:rPr lang="en-US" dirty="0"/>
            </a:br>
            <a:r>
              <a:rPr lang="en-US" dirty="0"/>
              <a:t>Peak Awards Submission</a:t>
            </a:r>
            <a:endParaRPr dirty="0"/>
          </a:p>
        </p:txBody>
      </p:sp>
      <p:sp>
        <p:nvSpPr>
          <p:cNvPr id="649" name="Google Shape;649;p10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Chapter Excellence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Recommended to complete January 1 – February 15</a:t>
            </a:r>
            <a:endParaRPr/>
          </a:p>
        </p:txBody>
      </p:sp>
      <p:pic>
        <p:nvPicPr>
          <p:cNvPr id="650" name="Google Shape;650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057116"/>
            <a:ext cx="2743200" cy="21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68: Review FBLA Week Toolkit and plan at least two events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9679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69: Prepare something about the importance of CTE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33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3: Community service committee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2708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70: FBLA Week Proclamation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1302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71: Deliver report about a chapter community service project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2990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72: Watch National President’s Forum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878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73: Plan a social event during FBLA Week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3361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74: Share an FBLA story on Instagram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5823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75: Sponsor a Teacher Appreciation Day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3956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76: School Board presentation about CTE and FBLA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8655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77: Memo to school administrators about competitors going to conferences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3487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78: Ask an FBLA collegiate member to join meeting and talk about college experience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2646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79: Request a state or national officer visit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79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4: Cards to members over the summer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>
                <a:solidFill>
                  <a:srgbClr val="BFBFBF"/>
                </a:solidFill>
              </a:rPr>
              <a:t>Insert documentation here – or delete slide if not completing this item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4794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80: Plan a second semester recruitment drive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92048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81: Communicated with government leaders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9165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82: Visit with government leaders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26627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83: Participate in CTE Month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9429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84: Attend District Leadership Conference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7509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85: Recruit a judge or workshop presenter at your DLC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2556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00" dirty="0"/>
              <a:t>Task 86: District Officer or other District role</a:t>
            </a:r>
            <a:endParaRPr sz="4000"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8966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87: Gained local business support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1754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88: Advisory Committee Presentation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68255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Task 89: Participate in state officer Shark Tank pitch</a:t>
            </a:r>
            <a:endParaRPr dirty="0"/>
          </a:p>
        </p:txBody>
      </p:sp>
      <p:sp>
        <p:nvSpPr>
          <p:cNvPr id="341" name="Google Shape;34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Char char="•"/>
            </a:pPr>
            <a:r>
              <a:rPr lang="en-US" dirty="0">
                <a:solidFill>
                  <a:srgbClr val="BFBFBF"/>
                </a:solidFill>
              </a:rPr>
              <a:t>Insert documentation here – or delete slide if not completing this item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6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3203</Words>
  <Application>Microsoft Office PowerPoint</Application>
  <PresentationFormat>On-screen Show (4:3)</PresentationFormat>
  <Paragraphs>316</Paragraphs>
  <Slides>151</Slides>
  <Notes>151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4" baseType="lpstr">
      <vt:lpstr>Arial</vt:lpstr>
      <vt:lpstr>Calibri</vt:lpstr>
      <vt:lpstr>Office Theme</vt:lpstr>
      <vt:lpstr>Make a copy to save in your Drive, so you can edit</vt:lpstr>
      <vt:lpstr>2024-2025 Peak Awards Submission Instructions</vt:lpstr>
      <vt:lpstr>PowerPoint Presentation</vt:lpstr>
      <vt:lpstr>2024 - 2025 Peak Awards Submission</vt:lpstr>
      <vt:lpstr>2024 - 2025 Peak Awards Submission</vt:lpstr>
      <vt:lpstr>Task 1: Completed Program of Work</vt:lpstr>
      <vt:lpstr>Task 2: Elect chapter officers and hold training</vt:lpstr>
      <vt:lpstr>Task 3: Community service committee</vt:lpstr>
      <vt:lpstr>Task 4: Cards to members over the summer</vt:lpstr>
      <vt:lpstr>Task 5: List of at least 5 potential sponsors</vt:lpstr>
      <vt:lpstr>Task 6: Communication channel between officers and adviser</vt:lpstr>
      <vt:lpstr>Task 7: Chapter t-shirt design (must comply with brand guidelines)</vt:lpstr>
      <vt:lpstr>Task 8: Informal meet-and-greet</vt:lpstr>
      <vt:lpstr>Task 9: Letter to invite guest speakers</vt:lpstr>
      <vt:lpstr>Task 10: Project plan for chapter recruitment</vt:lpstr>
      <vt:lpstr>Task 11: Chapter budget</vt:lpstr>
      <vt:lpstr>Task 12: First FBLA meeting of the year</vt:lpstr>
      <vt:lpstr>Task 13: Membership compared with last year</vt:lpstr>
      <vt:lpstr>Task 14: Reward your top recruiter</vt:lpstr>
      <vt:lpstr>Task 15: Chapter Bylaws</vt:lpstr>
      <vt:lpstr>Task 16: Member Induction Ceremony</vt:lpstr>
      <vt:lpstr>Task 17: Officer Installation Ceremony</vt:lpstr>
      <vt:lpstr>Task 18: Emblem Ceremony</vt:lpstr>
      <vt:lpstr>Task 19: FBLA creed recited at meeting</vt:lpstr>
      <vt:lpstr>Task 19: FBLA creed recited at meeting</vt:lpstr>
      <vt:lpstr>Task 20: Chapter social media plan</vt:lpstr>
      <vt:lpstr>Task 21: Participate in Financial Literacy social media challenge</vt:lpstr>
      <vt:lpstr>Task 22: CBAM Board member</vt:lpstr>
      <vt:lpstr>Task 23: National/Colorado FBLA Board Member</vt:lpstr>
      <vt:lpstr>Task 24: Board member from other CTE organization</vt:lpstr>
      <vt:lpstr>Task 25: Colorado State Officer</vt:lpstr>
      <vt:lpstr>Task 26: Participation in Colorado FBLA Adviser  Q&amp;A</vt:lpstr>
      <vt:lpstr>Task 27: CACTE attendance by adviser</vt:lpstr>
      <vt:lpstr>Task 28: CBAM attendance by adviser</vt:lpstr>
      <vt:lpstr>Task 29: Champion Chapter – Summer Starter</vt:lpstr>
      <vt:lpstr>2024 - 2025 Peak Awards Submission</vt:lpstr>
      <vt:lpstr>Task 30: Submit membership for 10 paid members</vt:lpstr>
      <vt:lpstr>Task 31: Create a Member of the Month program</vt:lpstr>
      <vt:lpstr>Task 32: Establish an effective “buddy system”</vt:lpstr>
      <vt:lpstr>Task 33: Organize a special outing for FBLA members</vt:lpstr>
      <vt:lpstr>Task 34: Host an FBLA spirit day</vt:lpstr>
      <vt:lpstr>Task 35: Guest speaker at chapter meeting</vt:lpstr>
      <vt:lpstr>Task 36: Send a letter to a sponsor</vt:lpstr>
      <vt:lpstr>Task 37: Plan a community service event</vt:lpstr>
      <vt:lpstr>Task 38: Meet with your officers to review POW</vt:lpstr>
      <vt:lpstr>Task 39: Review the Competitive Events Guidelines &amp; create sign-up sheet</vt:lpstr>
      <vt:lpstr>Task 40: 1-minute elevator speech</vt:lpstr>
      <vt:lpstr>Task 41: Plan a chapter fundraiser</vt:lpstr>
      <vt:lpstr>Task 42: Participate in CFLC</vt:lpstr>
      <vt:lpstr>Task 42: Participate in CFLC</vt:lpstr>
      <vt:lpstr>Task 43: Participate in virtual Finance Contest</vt:lpstr>
      <vt:lpstr>Task 44: Actively use member point system</vt:lpstr>
      <vt:lpstr>Task 45: Chapter social media account is active and follows Colorado FBLA</vt:lpstr>
      <vt:lpstr>Task 46: Other chapter Public Relations activities</vt:lpstr>
      <vt:lpstr>Task 47: Champion Chapter – Shaping Success submission</vt:lpstr>
      <vt:lpstr>2024 - 2025 Peak Awards Submission</vt:lpstr>
      <vt:lpstr>Task 48: American Enterprise Day project</vt:lpstr>
      <vt:lpstr>Task 49: Thank You cards to group of your choice</vt:lpstr>
      <vt:lpstr>Task 50: 10 hours of community service</vt:lpstr>
      <vt:lpstr>Task 51: Tour a local business</vt:lpstr>
      <vt:lpstr>Task 52: Host a competitive events study/prep event</vt:lpstr>
      <vt:lpstr>Task 53: Participate in a critical needs drive</vt:lpstr>
      <vt:lpstr>Task 54: Workshop about servant leadership to an FBLA middle school chapter</vt:lpstr>
      <vt:lpstr>Task 55: Thank sponsors for their contributions</vt:lpstr>
      <vt:lpstr>Task 56: Upload a resource developed for your chapter</vt:lpstr>
      <vt:lpstr>Task 57: Student volunteer to assist chapter adviser with chapter management</vt:lpstr>
      <vt:lpstr>Task 58: Submit to Service Sunday form</vt:lpstr>
      <vt:lpstr>Task 59: Activity with a Colorado Collegiate FBLA chapter</vt:lpstr>
      <vt:lpstr>Task 60: Attend Monthly Membership Meeting</vt:lpstr>
      <vt:lpstr>Task 61: FBLA night at a Colorado sports team</vt:lpstr>
      <vt:lpstr>Task 62: Recruit a new chapter</vt:lpstr>
      <vt:lpstr>Task 63: Chapter post to social media with #cofbla tagged</vt:lpstr>
      <vt:lpstr>Task 64: Chapter website</vt:lpstr>
      <vt:lpstr>Task 65: Submission to Peak Leaderboard</vt:lpstr>
      <vt:lpstr>Task 66: Other Membership Activities</vt:lpstr>
      <vt:lpstr>Task 67: Champion Chapter – Service Season submission</vt:lpstr>
      <vt:lpstr>2024 - 2025 Peak Awards Submission</vt:lpstr>
      <vt:lpstr>Task 68: Review FBLA Week Toolkit and plan at least two events</vt:lpstr>
      <vt:lpstr>Task 69: Prepare something about the importance of CTE</vt:lpstr>
      <vt:lpstr>Task 70: FBLA Week Proclamation</vt:lpstr>
      <vt:lpstr>Task 71: Deliver report about a chapter community service project</vt:lpstr>
      <vt:lpstr>Task 72: Watch National President’s Forum</vt:lpstr>
      <vt:lpstr>Task 73: Plan a social event during FBLA Week</vt:lpstr>
      <vt:lpstr>Task 74: Share an FBLA story on Instagram</vt:lpstr>
      <vt:lpstr>Task 75: Sponsor a Teacher Appreciation Day</vt:lpstr>
      <vt:lpstr>Task 76: School Board presentation about CTE and FBLA</vt:lpstr>
      <vt:lpstr>Task 77: Memo to school administrators about competitors going to conferences</vt:lpstr>
      <vt:lpstr>Task 78: Ask an FBLA collegiate member to join meeting and talk about college experience</vt:lpstr>
      <vt:lpstr>Task 79: Request a state or national officer visit</vt:lpstr>
      <vt:lpstr>Task 80: Plan a second semester recruitment drive</vt:lpstr>
      <vt:lpstr>Task 81: Communicated with government leaders</vt:lpstr>
      <vt:lpstr>Task 82: Visit with government leaders</vt:lpstr>
      <vt:lpstr>Task 83: Participate in CTE Month</vt:lpstr>
      <vt:lpstr>Task 84: Attend District Leadership Conference</vt:lpstr>
      <vt:lpstr>Task 85: Recruit a judge or workshop presenter at your DLC</vt:lpstr>
      <vt:lpstr>Task 86: District Officer or other District role</vt:lpstr>
      <vt:lpstr>Task 87: Gained local business support</vt:lpstr>
      <vt:lpstr>Task 88: Advisory Committee Presentation</vt:lpstr>
      <vt:lpstr>Task 89: Participate in state officer Shark Tank pitch</vt:lpstr>
      <vt:lpstr>Task 90: Chapter officer presentation to business classes</vt:lpstr>
      <vt:lpstr>Task 91: Present competition materials to non-adviser adults</vt:lpstr>
      <vt:lpstr>Task 92: FBLA chapter event with alumni</vt:lpstr>
      <vt:lpstr>Task 93: FBLA chapter featured on school district social media</vt:lpstr>
      <vt:lpstr>Task 94: Article submitted to CO FBLA Today</vt:lpstr>
      <vt:lpstr>Task 95: Article published in CO FBLA Today</vt:lpstr>
      <vt:lpstr>Task 96: Article submitted to Tomorrow’s Business Leader</vt:lpstr>
      <vt:lpstr>Task 97: Article published in Tomorrow’s Business Leader</vt:lpstr>
      <vt:lpstr>Task 98: Social Media Challenge – Why I Serve</vt:lpstr>
      <vt:lpstr>Task 99: FBLA-specific bulletin board</vt:lpstr>
      <vt:lpstr>Task 100: Article in newspaper or newsletter</vt:lpstr>
      <vt:lpstr>Task 101: Story in local newspaper, radio or TV</vt:lpstr>
      <vt:lpstr>Task 102: Adviser participation in District Grading Day</vt:lpstr>
      <vt:lpstr>Task 103: Adviser membership in CTE org.</vt:lpstr>
      <vt:lpstr>Task 104: FBLA connected lesson plan</vt:lpstr>
      <vt:lpstr>Task 105: SLC award submission</vt:lpstr>
      <vt:lpstr>Task 106: Colorado FBLA scholarship submission</vt:lpstr>
      <vt:lpstr>Task 107: CBAM scholarship submission</vt:lpstr>
      <vt:lpstr>Task 108: Awards received at 2024 SLC</vt:lpstr>
      <vt:lpstr>2024 - 2025 Peak Awards Submission</vt:lpstr>
      <vt:lpstr>Task 109: Connect 10</vt:lpstr>
      <vt:lpstr>Task 110: BAA Contributor Award</vt:lpstr>
      <vt:lpstr>Task 111: BAA Leader Award</vt:lpstr>
      <vt:lpstr>Task 112: BAA Advocate Award</vt:lpstr>
      <vt:lpstr>Task 113: BAA Capstone Award</vt:lpstr>
      <vt:lpstr>Task 114: Walk to End Alzheimer’s event</vt:lpstr>
      <vt:lpstr>Task 115: Stock Market Game participation</vt:lpstr>
      <vt:lpstr>Task 116: Application to National FBLA scholarship</vt:lpstr>
      <vt:lpstr>Task 117: Knowledge Matters VBC or PFC</vt:lpstr>
      <vt:lpstr>Task 118: Submit to National FBLA theme contest</vt:lpstr>
      <vt:lpstr>Task 119: Attend National Fall Leadership Conference</vt:lpstr>
      <vt:lpstr>Task 120: Invite middle school graduates to meeting</vt:lpstr>
      <vt:lpstr>Task 121: Conduct a survey of your members</vt:lpstr>
      <vt:lpstr>Task 122: Attended 2024 NLC</vt:lpstr>
      <vt:lpstr>Task 123: Attended 2024 SLC</vt:lpstr>
      <vt:lpstr>Task 124: Recruit a judge or workshop presenter for the 2025 SLC</vt:lpstr>
      <vt:lpstr>Task 125: Student participation in Job Shadow or Career Fair</vt:lpstr>
      <vt:lpstr>Task 126: Other Chapter Professional Development activities</vt:lpstr>
      <vt:lpstr>Task 127: Membership Achievement Award</vt:lpstr>
      <vt:lpstr>Task 128: Colorado Selection Committee member or State Officer Candidate</vt:lpstr>
      <vt:lpstr>Task 129: End of Year Banquet</vt:lpstr>
      <vt:lpstr>Task 130: Other Chapter Social Activities</vt:lpstr>
      <vt:lpstr>Task 131: Collaboration with another CTSO</vt:lpstr>
      <vt:lpstr>Task 132: Contribute to national charity</vt:lpstr>
      <vt:lpstr>Task 133: Contribute to Colorado Relief Fund</vt:lpstr>
      <vt:lpstr>Task 134: Contribute to Colorado Scholarship Fund</vt:lpstr>
      <vt:lpstr>Task 135: Business sponsorship to CO FBLA</vt:lpstr>
      <vt:lpstr>Task 136: Contribute to National Scholarship Fund</vt:lpstr>
      <vt:lpstr>Task 137: Pin Design Contest entry</vt:lpstr>
      <vt:lpstr>Task 138: State T-Shirt Design Contest entry</vt:lpstr>
      <vt:lpstr>Task 139: National T-Shirt Design Contest entry</vt:lpstr>
      <vt:lpstr>Task 140: Champion Chapter – Champion + submission (from 2024)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copy to save in your Drive, so you can edit</dc:title>
  <cp:lastModifiedBy>Davis, Molly</cp:lastModifiedBy>
  <cp:revision>16</cp:revision>
  <dcterms:modified xsi:type="dcterms:W3CDTF">2024-07-12T16:23:33Z</dcterms:modified>
</cp:coreProperties>
</file>