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2" r:id="rId2"/>
    <p:sldId id="285" r:id="rId3"/>
    <p:sldId id="286" r:id="rId4"/>
    <p:sldId id="283" r:id="rId5"/>
    <p:sldId id="284" r:id="rId6"/>
    <p:sldId id="287" r:id="rId7"/>
    <p:sldId id="289" r:id="rId8"/>
    <p:sldId id="288" r:id="rId9"/>
    <p:sldId id="290" r:id="rId10"/>
    <p:sldId id="291" r:id="rId11"/>
    <p:sldId id="292" r:id="rId12"/>
    <p:sldId id="293" r:id="rId13"/>
    <p:sldId id="294" r:id="rId14"/>
    <p:sldId id="29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D2B379-B348-4D19-A7C7-3ED3B31EC53E}" v="29" dt="2020-09-30T20:35:58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h Wright" userId="39cfca7f-a10c-4424-8500-ae2fd1332b0c" providerId="ADAL" clId="{A6D2B379-B348-4D19-A7C7-3ED3B31EC53E}"/>
    <pc:docChg chg="undo custSel mod addSld delSld modSld sldOrd">
      <pc:chgData name="Leah Wright" userId="39cfca7f-a10c-4424-8500-ae2fd1332b0c" providerId="ADAL" clId="{A6D2B379-B348-4D19-A7C7-3ED3B31EC53E}" dt="2020-09-30T20:36:13.499" v="1329" actId="255"/>
      <pc:docMkLst>
        <pc:docMk/>
      </pc:docMkLst>
      <pc:sldChg chg="modSp del">
        <pc:chgData name="Leah Wright" userId="39cfca7f-a10c-4424-8500-ae2fd1332b0c" providerId="ADAL" clId="{A6D2B379-B348-4D19-A7C7-3ED3B31EC53E}" dt="2020-09-30T18:58:37.220" v="731" actId="47"/>
        <pc:sldMkLst>
          <pc:docMk/>
          <pc:sldMk cId="3325124157" sldId="256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3325124157" sldId="256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3325124157" sldId="256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8:38.315" v="732" actId="47"/>
        <pc:sldMkLst>
          <pc:docMk/>
          <pc:sldMk cId="3692683561" sldId="257"/>
        </pc:sldMkLst>
        <pc:spChg chg="mod">
          <ac:chgData name="Leah Wright" userId="39cfca7f-a10c-4424-8500-ae2fd1332b0c" providerId="ADAL" clId="{A6D2B379-B348-4D19-A7C7-3ED3B31EC53E}" dt="2020-09-30T18:32:51.031" v="149" actId="27636"/>
          <ac:spMkLst>
            <pc:docMk/>
            <pc:sldMk cId="3692683561" sldId="257"/>
            <ac:spMk id="2" creationId="{00000000-0000-0000-0000-000000000000}"/>
          </ac:spMkLst>
        </pc:spChg>
      </pc:sldChg>
      <pc:sldChg chg="modSp del">
        <pc:chgData name="Leah Wright" userId="39cfca7f-a10c-4424-8500-ae2fd1332b0c" providerId="ADAL" clId="{A6D2B379-B348-4D19-A7C7-3ED3B31EC53E}" dt="2020-09-30T18:58:39.346" v="733" actId="47"/>
        <pc:sldMkLst>
          <pc:docMk/>
          <pc:sldMk cId="3048655747" sldId="258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3048655747" sldId="258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15.540" v="740" actId="47"/>
        <pc:sldMkLst>
          <pc:docMk/>
          <pc:sldMk cId="802005428" sldId="259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802005428" sldId="259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802005428" sldId="259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20.632" v="741" actId="47"/>
        <pc:sldMkLst>
          <pc:docMk/>
          <pc:sldMk cId="1563775712" sldId="260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1563775712" sldId="260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1563775712" sldId="260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22.020" v="743" actId="47"/>
        <pc:sldMkLst>
          <pc:docMk/>
          <pc:sldMk cId="818218007" sldId="261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818218007" sldId="261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818218007" sldId="261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24.235" v="745" actId="47"/>
        <pc:sldMkLst>
          <pc:docMk/>
          <pc:sldMk cId="868445292" sldId="262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868445292" sldId="262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868445292" sldId="262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25.677" v="747" actId="47"/>
        <pc:sldMkLst>
          <pc:docMk/>
          <pc:sldMk cId="3542171581" sldId="263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3542171581" sldId="263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3542171581" sldId="263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27.246" v="749" actId="47"/>
        <pc:sldMkLst>
          <pc:docMk/>
          <pc:sldMk cId="3304908484" sldId="264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3304908484" sldId="264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3304908484" sldId="264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28.434" v="751" actId="47"/>
        <pc:sldMkLst>
          <pc:docMk/>
          <pc:sldMk cId="328508377" sldId="265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328508377" sldId="265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328508377" sldId="265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21.406" v="742" actId="47"/>
        <pc:sldMkLst>
          <pc:docMk/>
          <pc:sldMk cId="4128807661" sldId="266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4128807661" sldId="266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4128807661" sldId="266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22.827" v="744" actId="47"/>
        <pc:sldMkLst>
          <pc:docMk/>
          <pc:sldMk cId="872257140" sldId="267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872257140" sldId="267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25.028" v="746" actId="47"/>
        <pc:sldMkLst>
          <pc:docMk/>
          <pc:sldMk cId="1037469557" sldId="268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1037469557" sldId="268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1037469557" sldId="268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26.390" v="748" actId="47"/>
        <pc:sldMkLst>
          <pc:docMk/>
          <pc:sldMk cId="1662970892" sldId="269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1662970892" sldId="269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1662970892" sldId="269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27.778" v="750" actId="47"/>
        <pc:sldMkLst>
          <pc:docMk/>
          <pc:sldMk cId="1758357406" sldId="270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1758357406" sldId="270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1758357406" sldId="270"/>
            <ac:spMk id="3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29.918" v="752" actId="47"/>
        <pc:sldMkLst>
          <pc:docMk/>
          <pc:sldMk cId="2533599830" sldId="271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2533599830" sldId="271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2533599830" sldId="271"/>
            <ac:spMk id="3" creationId="{00000000-0000-0000-0000-000000000000}"/>
          </ac:spMkLst>
        </pc:spChg>
      </pc:sldChg>
      <pc:sldChg chg="del">
        <pc:chgData name="Leah Wright" userId="39cfca7f-a10c-4424-8500-ae2fd1332b0c" providerId="ADAL" clId="{A6D2B379-B348-4D19-A7C7-3ED3B31EC53E}" dt="2020-09-30T18:18:26.961" v="0" actId="47"/>
        <pc:sldMkLst>
          <pc:docMk/>
          <pc:sldMk cId="3570851469" sldId="272"/>
        </pc:sldMkLst>
      </pc:sldChg>
      <pc:sldChg chg="del">
        <pc:chgData name="Leah Wright" userId="39cfca7f-a10c-4424-8500-ae2fd1332b0c" providerId="ADAL" clId="{A6D2B379-B348-4D19-A7C7-3ED3B31EC53E}" dt="2020-09-30T18:18:29.543" v="1" actId="47"/>
        <pc:sldMkLst>
          <pc:docMk/>
          <pc:sldMk cId="1603834363" sldId="273"/>
        </pc:sldMkLst>
      </pc:sldChg>
      <pc:sldChg chg="del">
        <pc:chgData name="Leah Wright" userId="39cfca7f-a10c-4424-8500-ae2fd1332b0c" providerId="ADAL" clId="{A6D2B379-B348-4D19-A7C7-3ED3B31EC53E}" dt="2020-09-30T18:59:30.726" v="753" actId="47"/>
        <pc:sldMkLst>
          <pc:docMk/>
          <pc:sldMk cId="1399333646" sldId="275"/>
        </pc:sldMkLst>
      </pc:sldChg>
      <pc:sldChg chg="modSp del mod">
        <pc:chgData name="Leah Wright" userId="39cfca7f-a10c-4424-8500-ae2fd1332b0c" providerId="ADAL" clId="{A6D2B379-B348-4D19-A7C7-3ED3B31EC53E}" dt="2020-09-30T18:59:35.326" v="754" actId="47"/>
        <pc:sldMkLst>
          <pc:docMk/>
          <pc:sldMk cId="2969943673" sldId="276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2969943673" sldId="276"/>
            <ac:spMk id="4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2969943673" sldId="276"/>
            <ac:spMk id="6" creationId="{00000000-0000-0000-0000-000000000000}"/>
          </ac:spMkLst>
        </pc:spChg>
      </pc:sldChg>
      <pc:sldChg chg="modSp del mod">
        <pc:chgData name="Leah Wright" userId="39cfca7f-a10c-4424-8500-ae2fd1332b0c" providerId="ADAL" clId="{A6D2B379-B348-4D19-A7C7-3ED3B31EC53E}" dt="2020-09-30T18:59:36.343" v="755" actId="47"/>
        <pc:sldMkLst>
          <pc:docMk/>
          <pc:sldMk cId="216699339" sldId="277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216699339" sldId="277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216699339" sldId="277"/>
            <ac:spMk id="3" creationId="{00000000-0000-0000-0000-000000000000}"/>
          </ac:spMkLst>
        </pc:spChg>
      </pc:sldChg>
      <pc:sldChg chg="modSp del">
        <pc:chgData name="Leah Wright" userId="39cfca7f-a10c-4424-8500-ae2fd1332b0c" providerId="ADAL" clId="{A6D2B379-B348-4D19-A7C7-3ED3B31EC53E}" dt="2020-09-30T18:59:37.283" v="756" actId="47"/>
        <pc:sldMkLst>
          <pc:docMk/>
          <pc:sldMk cId="2627993268" sldId="278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2627993268" sldId="278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2627993268" sldId="278"/>
            <ac:spMk id="3" creationId="{00000000-0000-0000-0000-000000000000}"/>
          </ac:spMkLst>
        </pc:spChg>
      </pc:sldChg>
      <pc:sldChg chg="modSp del">
        <pc:chgData name="Leah Wright" userId="39cfca7f-a10c-4424-8500-ae2fd1332b0c" providerId="ADAL" clId="{A6D2B379-B348-4D19-A7C7-3ED3B31EC53E}" dt="2020-09-30T18:59:38.317" v="757" actId="47"/>
        <pc:sldMkLst>
          <pc:docMk/>
          <pc:sldMk cId="1956488044" sldId="279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1956488044" sldId="279"/>
            <ac:spMk id="5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1956488044" sldId="279"/>
            <ac:spMk id="6" creationId="{00000000-0000-0000-0000-000000000000}"/>
          </ac:spMkLst>
        </pc:spChg>
      </pc:sldChg>
      <pc:sldChg chg="modSp del">
        <pc:chgData name="Leah Wright" userId="39cfca7f-a10c-4424-8500-ae2fd1332b0c" providerId="ADAL" clId="{A6D2B379-B348-4D19-A7C7-3ED3B31EC53E}" dt="2020-09-30T18:53:22.657" v="670" actId="47"/>
        <pc:sldMkLst>
          <pc:docMk/>
          <pc:sldMk cId="3422848753" sldId="280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3422848753" sldId="280"/>
            <ac:spMk id="2" creationId="{00000000-0000-0000-0000-000000000000}"/>
          </ac:spMkLst>
        </pc:spChg>
      </pc:sldChg>
      <pc:sldChg chg="modSp del">
        <pc:chgData name="Leah Wright" userId="39cfca7f-a10c-4424-8500-ae2fd1332b0c" providerId="ADAL" clId="{A6D2B379-B348-4D19-A7C7-3ED3B31EC53E}" dt="2020-09-30T18:53:24.238" v="671" actId="47"/>
        <pc:sldMkLst>
          <pc:docMk/>
          <pc:sldMk cId="198314526" sldId="281"/>
        </pc:sldMkLst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198314526" sldId="281"/>
            <ac:spMk id="2" creationId="{00000000-0000-0000-0000-000000000000}"/>
          </ac:spMkLst>
        </pc:spChg>
        <pc:spChg chg="mod">
          <ac:chgData name="Leah Wright" userId="39cfca7f-a10c-4424-8500-ae2fd1332b0c" providerId="ADAL" clId="{A6D2B379-B348-4D19-A7C7-3ED3B31EC53E}" dt="2020-09-30T18:48:08.128" v="414"/>
          <ac:spMkLst>
            <pc:docMk/>
            <pc:sldMk cId="198314526" sldId="281"/>
            <ac:spMk id="3" creationId="{00000000-0000-0000-0000-000000000000}"/>
          </ac:spMkLst>
        </pc:spChg>
      </pc:sldChg>
      <pc:sldChg chg="addSp delSp modSp new mod ord setBg setClrOvrMap delDesignElem">
        <pc:chgData name="Leah Wright" userId="39cfca7f-a10c-4424-8500-ae2fd1332b0c" providerId="ADAL" clId="{A6D2B379-B348-4D19-A7C7-3ED3B31EC53E}" dt="2020-09-30T20:33:28.958" v="1291" actId="14100"/>
        <pc:sldMkLst>
          <pc:docMk/>
          <pc:sldMk cId="1838613220" sldId="282"/>
        </pc:sldMkLst>
        <pc:spChg chg="mod">
          <ac:chgData name="Leah Wright" userId="39cfca7f-a10c-4424-8500-ae2fd1332b0c" providerId="ADAL" clId="{A6D2B379-B348-4D19-A7C7-3ED3B31EC53E}" dt="2020-09-30T20:33:11.805" v="1288" actId="26606"/>
          <ac:spMkLst>
            <pc:docMk/>
            <pc:sldMk cId="1838613220" sldId="282"/>
            <ac:spMk id="2" creationId="{C05F6D2E-2001-41CD-8153-811EEB9221AC}"/>
          </ac:spMkLst>
        </pc:spChg>
        <pc:spChg chg="mod">
          <ac:chgData name="Leah Wright" userId="39cfca7f-a10c-4424-8500-ae2fd1332b0c" providerId="ADAL" clId="{A6D2B379-B348-4D19-A7C7-3ED3B31EC53E}" dt="2020-09-30T20:33:28.958" v="1291" actId="14100"/>
          <ac:spMkLst>
            <pc:docMk/>
            <pc:sldMk cId="1838613220" sldId="282"/>
            <ac:spMk id="3" creationId="{C3826CAD-D181-4C50-A80A-352AB0D426DC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1838613220" sldId="282"/>
            <ac:spMk id="5" creationId="{29C51009-A09A-4689-8E6C-F8FC99E6A840}"/>
          </ac:spMkLst>
        </pc:spChg>
        <pc:spChg chg="add">
          <ac:chgData name="Leah Wright" userId="39cfca7f-a10c-4424-8500-ae2fd1332b0c" providerId="ADAL" clId="{A6D2B379-B348-4D19-A7C7-3ED3B31EC53E}" dt="2020-09-30T20:33:11.805" v="1288" actId="26606"/>
          <ac:spMkLst>
            <pc:docMk/>
            <pc:sldMk cId="1838613220" sldId="282"/>
            <ac:spMk id="7" creationId="{0216D9FD-860F-4F5C-8D9B-CE7002071D21}"/>
          </ac:spMkLst>
        </pc:spChg>
        <pc:spChg chg="add del">
          <ac:chgData name="Leah Wright" userId="39cfca7f-a10c-4424-8500-ae2fd1332b0c" providerId="ADAL" clId="{A6D2B379-B348-4D19-A7C7-3ED3B31EC53E}" dt="2020-09-30T18:48:08.128" v="414"/>
          <ac:spMkLst>
            <pc:docMk/>
            <pc:sldMk cId="1838613220" sldId="282"/>
            <ac:spMk id="8" creationId="{54F891EB-ED45-44C3-95D6-FFB2EC07FA10}"/>
          </ac:spMkLst>
        </pc:spChg>
        <pc:spChg chg="add">
          <ac:chgData name="Leah Wright" userId="39cfca7f-a10c-4424-8500-ae2fd1332b0c" providerId="ADAL" clId="{A6D2B379-B348-4D19-A7C7-3ED3B31EC53E}" dt="2020-09-30T20:33:11.805" v="1288" actId="26606"/>
          <ac:spMkLst>
            <pc:docMk/>
            <pc:sldMk cId="1838613220" sldId="282"/>
            <ac:spMk id="9" creationId="{8D074069-7026-466C-B495-20FB9578CFBB}"/>
          </ac:spMkLst>
        </pc:spChg>
        <pc:spChg chg="add del">
          <ac:chgData name="Leah Wright" userId="39cfca7f-a10c-4424-8500-ae2fd1332b0c" providerId="ADAL" clId="{A6D2B379-B348-4D19-A7C7-3ED3B31EC53E}" dt="2020-09-30T18:48:08.128" v="414"/>
          <ac:spMkLst>
            <pc:docMk/>
            <pc:sldMk cId="1838613220" sldId="282"/>
            <ac:spMk id="10" creationId="{2EA385B8-7C85-4CE0-AE3A-00EB627B3443}"/>
          </ac:spMkLst>
        </pc:spChg>
        <pc:spChg chg="add">
          <ac:chgData name="Leah Wright" userId="39cfca7f-a10c-4424-8500-ae2fd1332b0c" providerId="ADAL" clId="{A6D2B379-B348-4D19-A7C7-3ED3B31EC53E}" dt="2020-09-30T20:33:11.805" v="1288" actId="26606"/>
          <ac:spMkLst>
            <pc:docMk/>
            <pc:sldMk cId="1838613220" sldId="282"/>
            <ac:spMk id="11" creationId="{C1685D80-4D5A-471F-9215-651424F47500}"/>
          </ac:spMkLst>
        </pc:spChg>
        <pc:picChg chg="add del">
          <ac:chgData name="Leah Wright" userId="39cfca7f-a10c-4424-8500-ae2fd1332b0c" providerId="ADAL" clId="{A6D2B379-B348-4D19-A7C7-3ED3B31EC53E}" dt="2020-09-30T18:48:08.128" v="414"/>
          <ac:picMkLst>
            <pc:docMk/>
            <pc:sldMk cId="1838613220" sldId="282"/>
            <ac:picMk id="14" creationId="{DCC0100C-A457-45B1-8A8B-8740F43EC158}"/>
          </ac:picMkLst>
        </pc:pic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1838613220" sldId="282"/>
            <ac:cxnSpMk id="6" creationId="{9EC65442-F244-409C-BF44-C5D6472E810A}"/>
          </ac:cxnSpMkLst>
        </pc:cxnChg>
        <pc:cxnChg chg="add del">
          <ac:chgData name="Leah Wright" userId="39cfca7f-a10c-4424-8500-ae2fd1332b0c" providerId="ADAL" clId="{A6D2B379-B348-4D19-A7C7-3ED3B31EC53E}" dt="2020-09-30T18:48:08.128" v="414"/>
          <ac:cxnSpMkLst>
            <pc:docMk/>
            <pc:sldMk cId="1838613220" sldId="282"/>
            <ac:cxnSpMk id="12" creationId="{19AF263B-E208-40DF-A182-5193478DCFA4}"/>
          </ac:cxnSpMkLst>
        </pc:cxnChg>
      </pc:sldChg>
      <pc:sldChg chg="addSp delSp modSp new mod setBg delDesignElem">
        <pc:chgData name="Leah Wright" userId="39cfca7f-a10c-4424-8500-ae2fd1332b0c" providerId="ADAL" clId="{A6D2B379-B348-4D19-A7C7-3ED3B31EC53E}" dt="2020-09-30T20:35:22.279" v="1310" actId="20577"/>
        <pc:sldMkLst>
          <pc:docMk/>
          <pc:sldMk cId="680797601" sldId="283"/>
        </pc:sldMkLst>
        <pc:spChg chg="mod">
          <ac:chgData name="Leah Wright" userId="39cfca7f-a10c-4424-8500-ae2fd1332b0c" providerId="ADAL" clId="{A6D2B379-B348-4D19-A7C7-3ED3B31EC53E}" dt="2020-09-30T20:35:22.279" v="1310" actId="20577"/>
          <ac:spMkLst>
            <pc:docMk/>
            <pc:sldMk cId="680797601" sldId="283"/>
            <ac:spMk id="2" creationId="{B231E76C-A99D-4F0E-AFD0-3F156AE263B8}"/>
          </ac:spMkLst>
        </pc:spChg>
        <pc:spChg chg="del mod">
          <ac:chgData name="Leah Wright" userId="39cfca7f-a10c-4424-8500-ae2fd1332b0c" providerId="ADAL" clId="{A6D2B379-B348-4D19-A7C7-3ED3B31EC53E}" dt="2020-09-30T18:53:43.558" v="674" actId="26606"/>
          <ac:spMkLst>
            <pc:docMk/>
            <pc:sldMk cId="680797601" sldId="283"/>
            <ac:spMk id="3" creationId="{E7DC62ED-E8BE-42C3-BF38-97D356357F9D}"/>
          </ac:spMkLst>
        </pc:spChg>
        <pc:spChg chg="add del">
          <ac:chgData name="Leah Wright" userId="39cfca7f-a10c-4424-8500-ae2fd1332b0c" providerId="ADAL" clId="{A6D2B379-B348-4D19-A7C7-3ED3B31EC53E}" dt="2020-09-30T18:53:43.558" v="674" actId="26606"/>
          <ac:spMkLst>
            <pc:docMk/>
            <pc:sldMk cId="680797601" sldId="283"/>
            <ac:spMk id="8" creationId="{29C51009-A09A-4689-8E6C-F8FC99E6A840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680797601" sldId="283"/>
            <ac:spMk id="16" creationId="{32D32A60-013B-47A8-8833-D2424080917B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680797601" sldId="283"/>
            <ac:spMk id="18" creationId="{AE27932B-B694-4C4C-90D7-A0333A7C5876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680797601" sldId="283"/>
            <ac:spMk id="22" creationId="{A9DA474E-6B91-4200-840F-0257B2358A75}"/>
          </ac:spMkLst>
        </pc:spChg>
        <pc:graphicFrameChg chg="add">
          <ac:chgData name="Leah Wright" userId="39cfca7f-a10c-4424-8500-ae2fd1332b0c" providerId="ADAL" clId="{A6D2B379-B348-4D19-A7C7-3ED3B31EC53E}" dt="2020-09-30T18:53:43.558" v="674" actId="26606"/>
          <ac:graphicFrameMkLst>
            <pc:docMk/>
            <pc:sldMk cId="680797601" sldId="283"/>
            <ac:graphicFrameMk id="12" creationId="{7179ED9F-DA53-4674-A960-E16BA94FBA79}"/>
          </ac:graphicFrameMkLst>
        </pc:graphicFrameChg>
        <pc:picChg chg="add del">
          <ac:chgData name="Leah Wright" userId="39cfca7f-a10c-4424-8500-ae2fd1332b0c" providerId="ADAL" clId="{A6D2B379-B348-4D19-A7C7-3ED3B31EC53E}" dt="2020-09-30T20:32:02.199" v="1286"/>
          <ac:picMkLst>
            <pc:docMk/>
            <pc:sldMk cId="680797601" sldId="283"/>
            <ac:picMk id="24" creationId="{DF63C9AD-AE6E-4512-8171-91612E84CCFB}"/>
          </ac:picMkLst>
        </pc:picChg>
        <pc:cxnChg chg="add del">
          <ac:chgData name="Leah Wright" userId="39cfca7f-a10c-4424-8500-ae2fd1332b0c" providerId="ADAL" clId="{A6D2B379-B348-4D19-A7C7-3ED3B31EC53E}" dt="2020-09-30T18:53:43.558" v="674" actId="26606"/>
          <ac:cxnSpMkLst>
            <pc:docMk/>
            <pc:sldMk cId="680797601" sldId="283"/>
            <ac:cxnSpMk id="10" creationId="{9EC65442-F244-409C-BF44-C5D6472E810A}"/>
          </ac:cxnSpMkLst>
        </pc:cxn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680797601" sldId="283"/>
            <ac:cxnSpMk id="20" creationId="{9EBB0476-5CF0-4F44-8D68-5D42D7AEE43A}"/>
          </ac:cxnSpMkLst>
        </pc:cxn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680797601" sldId="283"/>
            <ac:cxnSpMk id="26" creationId="{FE1A49CE-B63D-457A-A180-1C883E1A63D2}"/>
          </ac:cxnSpMkLst>
        </pc:cxnChg>
      </pc:sldChg>
      <pc:sldChg chg="addSp delSp modSp new mod setBg delDesignElem">
        <pc:chgData name="Leah Wright" userId="39cfca7f-a10c-4424-8500-ae2fd1332b0c" providerId="ADAL" clId="{A6D2B379-B348-4D19-A7C7-3ED3B31EC53E}" dt="2020-09-30T20:35:36.136" v="1315" actId="20577"/>
        <pc:sldMkLst>
          <pc:docMk/>
          <pc:sldMk cId="1771824143" sldId="284"/>
        </pc:sldMkLst>
        <pc:spChg chg="mod">
          <ac:chgData name="Leah Wright" userId="39cfca7f-a10c-4424-8500-ae2fd1332b0c" providerId="ADAL" clId="{A6D2B379-B348-4D19-A7C7-3ED3B31EC53E}" dt="2020-09-30T20:35:36.136" v="1315" actId="20577"/>
          <ac:spMkLst>
            <pc:docMk/>
            <pc:sldMk cId="1771824143" sldId="284"/>
            <ac:spMk id="2" creationId="{61AF4E48-AD2A-49CA-B500-0EB30D8B8CCF}"/>
          </ac:spMkLst>
        </pc:spChg>
        <pc:spChg chg="del mod">
          <ac:chgData name="Leah Wright" userId="39cfca7f-a10c-4424-8500-ae2fd1332b0c" providerId="ADAL" clId="{A6D2B379-B348-4D19-A7C7-3ED3B31EC53E}" dt="2020-09-30T18:57:52.731" v="713" actId="26606"/>
          <ac:spMkLst>
            <pc:docMk/>
            <pc:sldMk cId="1771824143" sldId="284"/>
            <ac:spMk id="3" creationId="{81CBDBD2-7228-4A3F-B7D1-5017223AEF02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1771824143" sldId="284"/>
            <ac:spMk id="9" creationId="{482E7304-2AC2-4A5C-924D-A6AC3FFC5EAC}"/>
          </ac:spMkLst>
        </pc:spChg>
        <pc:spChg chg="add">
          <ac:chgData name="Leah Wright" userId="39cfca7f-a10c-4424-8500-ae2fd1332b0c" providerId="ADAL" clId="{A6D2B379-B348-4D19-A7C7-3ED3B31EC53E}" dt="2020-09-30T20:35:33.077" v="1311" actId="26606"/>
          <ac:spMkLst>
            <pc:docMk/>
            <pc:sldMk cId="1771824143" sldId="284"/>
            <ac:spMk id="10" creationId="{32D32A60-013B-47A8-8833-D2424080917B}"/>
          </ac:spMkLst>
        </pc:spChg>
        <pc:spChg chg="add">
          <ac:chgData name="Leah Wright" userId="39cfca7f-a10c-4424-8500-ae2fd1332b0c" providerId="ADAL" clId="{A6D2B379-B348-4D19-A7C7-3ED3B31EC53E}" dt="2020-09-30T20:35:33.077" v="1311" actId="26606"/>
          <ac:spMkLst>
            <pc:docMk/>
            <pc:sldMk cId="1771824143" sldId="284"/>
            <ac:spMk id="12" creationId="{AE27932B-B694-4C4C-90D7-A0333A7C5876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1771824143" sldId="284"/>
            <ac:spMk id="13" creationId="{A3C183B1-1D4B-4E3D-A02E-A426E3BFA016}"/>
          </ac:spMkLst>
        </pc:spChg>
        <pc:spChg chg="add">
          <ac:chgData name="Leah Wright" userId="39cfca7f-a10c-4424-8500-ae2fd1332b0c" providerId="ADAL" clId="{A6D2B379-B348-4D19-A7C7-3ED3B31EC53E}" dt="2020-09-30T20:35:33.077" v="1311" actId="26606"/>
          <ac:spMkLst>
            <pc:docMk/>
            <pc:sldMk cId="1771824143" sldId="284"/>
            <ac:spMk id="16" creationId="{A9DA474E-6B91-4200-840F-0257B2358A75}"/>
          </ac:spMkLst>
        </pc:spChg>
        <pc:graphicFrameChg chg="add mod modGraphic">
          <ac:chgData name="Leah Wright" userId="39cfca7f-a10c-4424-8500-ae2fd1332b0c" providerId="ADAL" clId="{A6D2B379-B348-4D19-A7C7-3ED3B31EC53E}" dt="2020-09-30T20:35:33.077" v="1311" actId="26606"/>
          <ac:graphicFrameMkLst>
            <pc:docMk/>
            <pc:sldMk cId="1771824143" sldId="284"/>
            <ac:graphicFrameMk id="5" creationId="{5AB692AC-98F3-4955-A4C6-644E7332F739}"/>
          </ac:graphicFrameMkLst>
        </pc:graphicFrameChg>
        <pc:picChg chg="add">
          <ac:chgData name="Leah Wright" userId="39cfca7f-a10c-4424-8500-ae2fd1332b0c" providerId="ADAL" clId="{A6D2B379-B348-4D19-A7C7-3ED3B31EC53E}" dt="2020-09-30T20:35:33.077" v="1311" actId="26606"/>
          <ac:picMkLst>
            <pc:docMk/>
            <pc:sldMk cId="1771824143" sldId="284"/>
            <ac:picMk id="18" creationId="{DF63C9AD-AE6E-4512-8171-91612E84CCFB}"/>
          </ac:picMkLst>
        </pc:pic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1771824143" sldId="284"/>
            <ac:cxnSpMk id="11" creationId="{D259FEF2-F6A5-442F-BA10-4E39EECD0ABE}"/>
          </ac:cxnSpMkLst>
        </pc:cxnChg>
        <pc:cxnChg chg="add">
          <ac:chgData name="Leah Wright" userId="39cfca7f-a10c-4424-8500-ae2fd1332b0c" providerId="ADAL" clId="{A6D2B379-B348-4D19-A7C7-3ED3B31EC53E}" dt="2020-09-30T20:35:33.077" v="1311" actId="26606"/>
          <ac:cxnSpMkLst>
            <pc:docMk/>
            <pc:sldMk cId="1771824143" sldId="284"/>
            <ac:cxnSpMk id="14" creationId="{9EBB0476-5CF0-4F44-8D68-5D42D7AEE43A}"/>
          </ac:cxnSpMkLst>
        </pc:cxnChg>
        <pc:cxnChg chg="add">
          <ac:chgData name="Leah Wright" userId="39cfca7f-a10c-4424-8500-ae2fd1332b0c" providerId="ADAL" clId="{A6D2B379-B348-4D19-A7C7-3ED3B31EC53E}" dt="2020-09-30T20:35:33.077" v="1311" actId="26606"/>
          <ac:cxnSpMkLst>
            <pc:docMk/>
            <pc:sldMk cId="1771824143" sldId="284"/>
            <ac:cxnSpMk id="20" creationId="{FE1A49CE-B63D-457A-A180-1C883E1A63D2}"/>
          </ac:cxnSpMkLst>
        </pc:cxnChg>
      </pc:sldChg>
      <pc:sldChg chg="addSp delSp modSp new mod setBg delDesignElem">
        <pc:chgData name="Leah Wright" userId="39cfca7f-a10c-4424-8500-ae2fd1332b0c" providerId="ADAL" clId="{A6D2B379-B348-4D19-A7C7-3ED3B31EC53E}" dt="2020-09-30T20:32:36.098" v="1287"/>
        <pc:sldMkLst>
          <pc:docMk/>
          <pc:sldMk cId="2960498946" sldId="285"/>
        </pc:sldMkLst>
        <pc:spChg chg="mod">
          <ac:chgData name="Leah Wright" userId="39cfca7f-a10c-4424-8500-ae2fd1332b0c" providerId="ADAL" clId="{A6D2B379-B348-4D19-A7C7-3ED3B31EC53E}" dt="2020-09-30T20:32:36.098" v="1287"/>
          <ac:spMkLst>
            <pc:docMk/>
            <pc:sldMk cId="2960498946" sldId="285"/>
            <ac:spMk id="2" creationId="{3A3DEDD0-5502-44A2-9314-8C55F499633B}"/>
          </ac:spMkLst>
        </pc:spChg>
        <pc:spChg chg="add del mod">
          <ac:chgData name="Leah Wright" userId="39cfca7f-a10c-4424-8500-ae2fd1332b0c" providerId="ADAL" clId="{A6D2B379-B348-4D19-A7C7-3ED3B31EC53E}" dt="2020-09-30T18:52:15.198" v="573" actId="26606"/>
          <ac:spMkLst>
            <pc:docMk/>
            <pc:sldMk cId="2960498946" sldId="285"/>
            <ac:spMk id="3" creationId="{36117CB6-99EA-4034-8440-106146902870}"/>
          </ac:spMkLst>
        </pc:spChg>
        <pc:spChg chg="add del">
          <ac:chgData name="Leah Wright" userId="39cfca7f-a10c-4424-8500-ae2fd1332b0c" providerId="ADAL" clId="{A6D2B379-B348-4D19-A7C7-3ED3B31EC53E}" dt="2020-09-30T18:52:15.198" v="573" actId="26606"/>
          <ac:spMkLst>
            <pc:docMk/>
            <pc:sldMk cId="2960498946" sldId="285"/>
            <ac:spMk id="5" creationId="{29C51009-A09A-4689-8E6C-F8FC99E6A840}"/>
          </ac:spMkLst>
        </pc:spChg>
        <pc:spChg chg="add del">
          <ac:chgData name="Leah Wright" userId="39cfca7f-a10c-4424-8500-ae2fd1332b0c" providerId="ADAL" clId="{A6D2B379-B348-4D19-A7C7-3ED3B31EC53E}" dt="2020-09-30T18:48:53.913" v="421" actId="26606"/>
          <ac:spMkLst>
            <pc:docMk/>
            <pc:sldMk cId="2960498946" sldId="285"/>
            <ac:spMk id="8" creationId="{23522FE7-5A29-4EF6-B1EF-2CA55748A772}"/>
          </ac:spMkLst>
        </pc:spChg>
        <pc:spChg chg="add del">
          <ac:chgData name="Leah Wright" userId="39cfca7f-a10c-4424-8500-ae2fd1332b0c" providerId="ADAL" clId="{A6D2B379-B348-4D19-A7C7-3ED3B31EC53E}" dt="2020-09-30T18:51:47.822" v="553" actId="26606"/>
          <ac:spMkLst>
            <pc:docMk/>
            <pc:sldMk cId="2960498946" sldId="285"/>
            <ac:spMk id="9" creationId="{482E7304-2AC2-4A5C-924D-A6AC3FFC5EAC}"/>
          </ac:spMkLst>
        </pc:spChg>
        <pc:spChg chg="add del">
          <ac:chgData name="Leah Wright" userId="39cfca7f-a10c-4424-8500-ae2fd1332b0c" providerId="ADAL" clId="{A6D2B379-B348-4D19-A7C7-3ED3B31EC53E}" dt="2020-09-30T18:51:47.822" v="553" actId="26606"/>
          <ac:spMkLst>
            <pc:docMk/>
            <pc:sldMk cId="2960498946" sldId="285"/>
            <ac:spMk id="13" creationId="{A3C183B1-1D4B-4E3D-A02E-A426E3BFA016}"/>
          </ac:spMkLst>
        </pc:spChg>
        <pc:spChg chg="add del">
          <ac:chgData name="Leah Wright" userId="39cfca7f-a10c-4424-8500-ae2fd1332b0c" providerId="ADAL" clId="{A6D2B379-B348-4D19-A7C7-3ED3B31EC53E}" dt="2020-09-30T18:48:53.913" v="421" actId="26606"/>
          <ac:spMkLst>
            <pc:docMk/>
            <pc:sldMk cId="2960498946" sldId="285"/>
            <ac:spMk id="16" creationId="{1EE485E7-7D6D-4CB0-A3AD-261D97B2EFEA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2960498946" sldId="285"/>
            <ac:spMk id="17" creationId="{482E7304-2AC2-4A5C-924D-A6AC3FFC5EAC}"/>
          </ac:spMkLst>
        </pc:spChg>
        <pc:spChg chg="add del">
          <ac:chgData name="Leah Wright" userId="39cfca7f-a10c-4424-8500-ae2fd1332b0c" providerId="ADAL" clId="{A6D2B379-B348-4D19-A7C7-3ED3B31EC53E}" dt="2020-09-30T18:48:53.913" v="421" actId="26606"/>
          <ac:spMkLst>
            <pc:docMk/>
            <pc:sldMk cId="2960498946" sldId="285"/>
            <ac:spMk id="18" creationId="{A55E3208-F0C4-4962-8946-065C94F89635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2960498946" sldId="285"/>
            <ac:spMk id="21" creationId="{A3C183B1-1D4B-4E3D-A02E-A426E3BFA016}"/>
          </ac:spMkLst>
        </pc:spChg>
        <pc:graphicFrameChg chg="add del">
          <ac:chgData name="Leah Wright" userId="39cfca7f-a10c-4424-8500-ae2fd1332b0c" providerId="ADAL" clId="{A6D2B379-B348-4D19-A7C7-3ED3B31EC53E}" dt="2020-09-30T18:51:47.822" v="553" actId="26606"/>
          <ac:graphicFrameMkLst>
            <pc:docMk/>
            <pc:sldMk cId="2960498946" sldId="285"/>
            <ac:graphicFrameMk id="15" creationId="{04BF1159-8EBE-4579-86C4-5D0ECE6CC947}"/>
          </ac:graphicFrameMkLst>
        </pc:graphicFrameChg>
        <pc:graphicFrameChg chg="add">
          <ac:chgData name="Leah Wright" userId="39cfca7f-a10c-4424-8500-ae2fd1332b0c" providerId="ADAL" clId="{A6D2B379-B348-4D19-A7C7-3ED3B31EC53E}" dt="2020-09-30T18:52:15.198" v="573" actId="26606"/>
          <ac:graphicFrameMkLst>
            <pc:docMk/>
            <pc:sldMk cId="2960498946" sldId="285"/>
            <ac:graphicFrameMk id="23" creationId="{471D0F0A-F913-4CB3-A74D-6A174D1AE398}"/>
          </ac:graphicFrameMkLst>
        </pc:graphicFrameChg>
        <pc:picChg chg="add del">
          <ac:chgData name="Leah Wright" userId="39cfca7f-a10c-4424-8500-ae2fd1332b0c" providerId="ADAL" clId="{A6D2B379-B348-4D19-A7C7-3ED3B31EC53E}" dt="2020-09-30T18:48:53.913" v="421" actId="26606"/>
          <ac:picMkLst>
            <pc:docMk/>
            <pc:sldMk cId="2960498946" sldId="285"/>
            <ac:picMk id="10" creationId="{C2192E09-EBC7-416C-B887-DFF915D7F43D}"/>
          </ac:picMkLst>
        </pc:picChg>
        <pc:picChg chg="add del">
          <ac:chgData name="Leah Wright" userId="39cfca7f-a10c-4424-8500-ae2fd1332b0c" providerId="ADAL" clId="{A6D2B379-B348-4D19-A7C7-3ED3B31EC53E}" dt="2020-09-30T18:48:53.913" v="421" actId="26606"/>
          <ac:picMkLst>
            <pc:docMk/>
            <pc:sldMk cId="2960498946" sldId="285"/>
            <ac:picMk id="22" creationId="{7021C573-B3FF-44B8-A5DE-AB39E9AA6B96}"/>
          </ac:picMkLst>
        </pc:picChg>
        <pc:cxnChg chg="add del">
          <ac:chgData name="Leah Wright" userId="39cfca7f-a10c-4424-8500-ae2fd1332b0c" providerId="ADAL" clId="{A6D2B379-B348-4D19-A7C7-3ED3B31EC53E}" dt="2020-09-30T18:52:15.198" v="573" actId="26606"/>
          <ac:cxnSpMkLst>
            <pc:docMk/>
            <pc:sldMk cId="2960498946" sldId="285"/>
            <ac:cxnSpMk id="6" creationId="{9EC65442-F244-409C-BF44-C5D6472E810A}"/>
          </ac:cxnSpMkLst>
        </pc:cxnChg>
        <pc:cxnChg chg="add del">
          <ac:chgData name="Leah Wright" userId="39cfca7f-a10c-4424-8500-ae2fd1332b0c" providerId="ADAL" clId="{A6D2B379-B348-4D19-A7C7-3ED3B31EC53E}" dt="2020-09-30T18:51:47.822" v="553" actId="26606"/>
          <ac:cxnSpMkLst>
            <pc:docMk/>
            <pc:sldMk cId="2960498946" sldId="285"/>
            <ac:cxnSpMk id="11" creationId="{D259FEF2-F6A5-442F-BA10-4E39EECD0ABE}"/>
          </ac:cxnSpMkLst>
        </pc:cxnChg>
        <pc:cxnChg chg="add del">
          <ac:chgData name="Leah Wright" userId="39cfca7f-a10c-4424-8500-ae2fd1332b0c" providerId="ADAL" clId="{A6D2B379-B348-4D19-A7C7-3ED3B31EC53E}" dt="2020-09-30T18:48:53.913" v="421" actId="26606"/>
          <ac:cxnSpMkLst>
            <pc:docMk/>
            <pc:sldMk cId="2960498946" sldId="285"/>
            <ac:cxnSpMk id="12" creationId="{2924498D-E084-44BE-A196-CFCE35564350}"/>
          </ac:cxnSpMkLst>
        </pc:cxnChg>
        <pc:cxnChg chg="add del">
          <ac:chgData name="Leah Wright" userId="39cfca7f-a10c-4424-8500-ae2fd1332b0c" providerId="ADAL" clId="{A6D2B379-B348-4D19-A7C7-3ED3B31EC53E}" dt="2020-09-30T18:48:53.913" v="421" actId="26606"/>
          <ac:cxnSpMkLst>
            <pc:docMk/>
            <pc:sldMk cId="2960498946" sldId="285"/>
            <ac:cxnSpMk id="14" creationId="{3BBC7667-C352-4842-9AFD-E5C16AD002F4}"/>
          </ac:cxnSpMkLst>
        </pc:cxn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2960498946" sldId="285"/>
            <ac:cxnSpMk id="19" creationId="{D259FEF2-F6A5-442F-BA10-4E39EECD0ABE}"/>
          </ac:cxnSpMkLst>
        </pc:cxnChg>
        <pc:cxnChg chg="add del">
          <ac:chgData name="Leah Wright" userId="39cfca7f-a10c-4424-8500-ae2fd1332b0c" providerId="ADAL" clId="{A6D2B379-B348-4D19-A7C7-3ED3B31EC53E}" dt="2020-09-30T18:48:53.913" v="421" actId="26606"/>
          <ac:cxnSpMkLst>
            <pc:docMk/>
            <pc:sldMk cId="2960498946" sldId="285"/>
            <ac:cxnSpMk id="20" creationId="{4FAE17D3-C2DC-4665-AF20-33C5BACD5E01}"/>
          </ac:cxnSpMkLst>
        </pc:cxnChg>
        <pc:cxnChg chg="add del">
          <ac:chgData name="Leah Wright" userId="39cfca7f-a10c-4424-8500-ae2fd1332b0c" providerId="ADAL" clId="{A6D2B379-B348-4D19-A7C7-3ED3B31EC53E}" dt="2020-09-30T18:48:53.913" v="421" actId="26606"/>
          <ac:cxnSpMkLst>
            <pc:docMk/>
            <pc:sldMk cId="2960498946" sldId="285"/>
            <ac:cxnSpMk id="24" creationId="{50B0CCD4-E9B0-43B2-806F-05EDF57A7628}"/>
          </ac:cxnSpMkLst>
        </pc:cxnChg>
      </pc:sldChg>
      <pc:sldChg chg="addSp delSp modSp new mod setBg">
        <pc:chgData name="Leah Wright" userId="39cfca7f-a10c-4424-8500-ae2fd1332b0c" providerId="ADAL" clId="{A6D2B379-B348-4D19-A7C7-3ED3B31EC53E}" dt="2020-09-30T20:35:17.627" v="1307" actId="20577"/>
        <pc:sldMkLst>
          <pc:docMk/>
          <pc:sldMk cId="370468407" sldId="286"/>
        </pc:sldMkLst>
        <pc:spChg chg="mod">
          <ac:chgData name="Leah Wright" userId="39cfca7f-a10c-4424-8500-ae2fd1332b0c" providerId="ADAL" clId="{A6D2B379-B348-4D19-A7C7-3ED3B31EC53E}" dt="2020-09-30T20:32:36.098" v="1287"/>
          <ac:spMkLst>
            <pc:docMk/>
            <pc:sldMk cId="370468407" sldId="286"/>
            <ac:spMk id="2" creationId="{D57030F2-2FFC-4671-A160-D32D373E8D35}"/>
          </ac:spMkLst>
        </pc:spChg>
        <pc:spChg chg="del mod">
          <ac:chgData name="Leah Wright" userId="39cfca7f-a10c-4424-8500-ae2fd1332b0c" providerId="ADAL" clId="{A6D2B379-B348-4D19-A7C7-3ED3B31EC53E}" dt="2020-09-30T18:53:11.081" v="669" actId="26606"/>
          <ac:spMkLst>
            <pc:docMk/>
            <pc:sldMk cId="370468407" sldId="286"/>
            <ac:spMk id="3" creationId="{B195CA40-1807-49CB-9899-19B19A730102}"/>
          </ac:spMkLst>
        </pc:spChg>
        <pc:spChg chg="add del">
          <ac:chgData name="Leah Wright" userId="39cfca7f-a10c-4424-8500-ae2fd1332b0c" providerId="ADAL" clId="{A6D2B379-B348-4D19-A7C7-3ED3B31EC53E}" dt="2020-09-30T18:58:10.676" v="714" actId="26606"/>
          <ac:spMkLst>
            <pc:docMk/>
            <pc:sldMk cId="370468407" sldId="286"/>
            <ac:spMk id="9" creationId="{32D32A60-013B-47A8-8833-D2424080917B}"/>
          </ac:spMkLst>
        </pc:spChg>
        <pc:spChg chg="add del">
          <ac:chgData name="Leah Wright" userId="39cfca7f-a10c-4424-8500-ae2fd1332b0c" providerId="ADAL" clId="{A6D2B379-B348-4D19-A7C7-3ED3B31EC53E}" dt="2020-09-30T18:58:10.676" v="714" actId="26606"/>
          <ac:spMkLst>
            <pc:docMk/>
            <pc:sldMk cId="370468407" sldId="286"/>
            <ac:spMk id="11" creationId="{AE27932B-B694-4C4C-90D7-A0333A7C5876}"/>
          </ac:spMkLst>
        </pc:spChg>
        <pc:spChg chg="add del">
          <ac:chgData name="Leah Wright" userId="39cfca7f-a10c-4424-8500-ae2fd1332b0c" providerId="ADAL" clId="{A6D2B379-B348-4D19-A7C7-3ED3B31EC53E}" dt="2020-09-30T18:58:10.676" v="714" actId="26606"/>
          <ac:spMkLst>
            <pc:docMk/>
            <pc:sldMk cId="370468407" sldId="286"/>
            <ac:spMk id="15" creationId="{A9DA474E-6B91-4200-840F-0257B2358A75}"/>
          </ac:spMkLst>
        </pc:spChg>
        <pc:graphicFrameChg chg="add mod modGraphic">
          <ac:chgData name="Leah Wright" userId="39cfca7f-a10c-4424-8500-ae2fd1332b0c" providerId="ADAL" clId="{A6D2B379-B348-4D19-A7C7-3ED3B31EC53E}" dt="2020-09-30T20:35:17.627" v="1307" actId="20577"/>
          <ac:graphicFrameMkLst>
            <pc:docMk/>
            <pc:sldMk cId="370468407" sldId="286"/>
            <ac:graphicFrameMk id="5" creationId="{50585E04-DF94-4BA5-B516-50BBC8780B7A}"/>
          </ac:graphicFrameMkLst>
        </pc:graphicFrameChg>
        <pc:picChg chg="add del">
          <ac:chgData name="Leah Wright" userId="39cfca7f-a10c-4424-8500-ae2fd1332b0c" providerId="ADAL" clId="{A6D2B379-B348-4D19-A7C7-3ED3B31EC53E}" dt="2020-09-30T18:58:10.676" v="714" actId="26606"/>
          <ac:picMkLst>
            <pc:docMk/>
            <pc:sldMk cId="370468407" sldId="286"/>
            <ac:picMk id="17" creationId="{DF63C9AD-AE6E-4512-8171-91612E84CCFB}"/>
          </ac:picMkLst>
        </pc:picChg>
        <pc:cxnChg chg="add del">
          <ac:chgData name="Leah Wright" userId="39cfca7f-a10c-4424-8500-ae2fd1332b0c" providerId="ADAL" clId="{A6D2B379-B348-4D19-A7C7-3ED3B31EC53E}" dt="2020-09-30T18:58:10.676" v="714" actId="26606"/>
          <ac:cxnSpMkLst>
            <pc:docMk/>
            <pc:sldMk cId="370468407" sldId="286"/>
            <ac:cxnSpMk id="13" creationId="{9EBB0476-5CF0-4F44-8D68-5D42D7AEE43A}"/>
          </ac:cxnSpMkLst>
        </pc:cxnChg>
        <pc:cxnChg chg="add del">
          <ac:chgData name="Leah Wright" userId="39cfca7f-a10c-4424-8500-ae2fd1332b0c" providerId="ADAL" clId="{A6D2B379-B348-4D19-A7C7-3ED3B31EC53E}" dt="2020-09-30T18:58:10.676" v="714" actId="26606"/>
          <ac:cxnSpMkLst>
            <pc:docMk/>
            <pc:sldMk cId="370468407" sldId="286"/>
            <ac:cxnSpMk id="19" creationId="{FE1A49CE-B63D-457A-A180-1C883E1A63D2}"/>
          </ac:cxnSpMkLst>
        </pc:cxnChg>
      </pc:sldChg>
      <pc:sldChg chg="addSp delSp modSp new mod setBg">
        <pc:chgData name="Leah Wright" userId="39cfca7f-a10c-4424-8500-ae2fd1332b0c" providerId="ADAL" clId="{A6D2B379-B348-4D19-A7C7-3ED3B31EC53E}" dt="2020-09-30T20:35:41.495" v="1320" actId="20577"/>
        <pc:sldMkLst>
          <pc:docMk/>
          <pc:sldMk cId="2546293671" sldId="287"/>
        </pc:sldMkLst>
        <pc:spChg chg="mod">
          <ac:chgData name="Leah Wright" userId="39cfca7f-a10c-4424-8500-ae2fd1332b0c" providerId="ADAL" clId="{A6D2B379-B348-4D19-A7C7-3ED3B31EC53E}" dt="2020-09-30T20:35:41.495" v="1320" actId="20577"/>
          <ac:spMkLst>
            <pc:docMk/>
            <pc:sldMk cId="2546293671" sldId="287"/>
            <ac:spMk id="2" creationId="{FA7D02BE-3F72-49BD-BE82-F7F0BBEF900D}"/>
          </ac:spMkLst>
        </pc:spChg>
        <pc:spChg chg="add del mod">
          <ac:chgData name="Leah Wright" userId="39cfca7f-a10c-4424-8500-ae2fd1332b0c" providerId="ADAL" clId="{A6D2B379-B348-4D19-A7C7-3ED3B31EC53E}" dt="2020-09-30T18:59:10.629" v="739" actId="26606"/>
          <ac:spMkLst>
            <pc:docMk/>
            <pc:sldMk cId="2546293671" sldId="287"/>
            <ac:spMk id="3" creationId="{8234B121-B305-4D4D-BBD0-D523AFB1DEC9}"/>
          </ac:spMkLst>
        </pc:spChg>
        <pc:spChg chg="add del">
          <ac:chgData name="Leah Wright" userId="39cfca7f-a10c-4424-8500-ae2fd1332b0c" providerId="ADAL" clId="{A6D2B379-B348-4D19-A7C7-3ED3B31EC53E}" dt="2020-09-30T18:59:10.566" v="738" actId="26606"/>
          <ac:spMkLst>
            <pc:docMk/>
            <pc:sldMk cId="2546293671" sldId="287"/>
            <ac:spMk id="9" creationId="{482E7304-2AC2-4A5C-924D-A6AC3FFC5EAC}"/>
          </ac:spMkLst>
        </pc:spChg>
        <pc:spChg chg="add del">
          <ac:chgData name="Leah Wright" userId="39cfca7f-a10c-4424-8500-ae2fd1332b0c" providerId="ADAL" clId="{A6D2B379-B348-4D19-A7C7-3ED3B31EC53E}" dt="2020-09-30T18:59:10.566" v="738" actId="26606"/>
          <ac:spMkLst>
            <pc:docMk/>
            <pc:sldMk cId="2546293671" sldId="287"/>
            <ac:spMk id="13" creationId="{A3C183B1-1D4B-4E3D-A02E-A426E3BFA016}"/>
          </ac:spMkLst>
        </pc:spChg>
        <pc:graphicFrameChg chg="add del">
          <ac:chgData name="Leah Wright" userId="39cfca7f-a10c-4424-8500-ae2fd1332b0c" providerId="ADAL" clId="{A6D2B379-B348-4D19-A7C7-3ED3B31EC53E}" dt="2020-09-30T18:59:10.566" v="738" actId="26606"/>
          <ac:graphicFrameMkLst>
            <pc:docMk/>
            <pc:sldMk cId="2546293671" sldId="287"/>
            <ac:graphicFrameMk id="5" creationId="{C971BA27-CF60-44E9-A6FC-2919E3984A08}"/>
          </ac:graphicFrameMkLst>
        </pc:graphicFrameChg>
        <pc:graphicFrameChg chg="add">
          <ac:chgData name="Leah Wright" userId="39cfca7f-a10c-4424-8500-ae2fd1332b0c" providerId="ADAL" clId="{A6D2B379-B348-4D19-A7C7-3ED3B31EC53E}" dt="2020-09-30T18:59:10.629" v="739" actId="26606"/>
          <ac:graphicFrameMkLst>
            <pc:docMk/>
            <pc:sldMk cId="2546293671" sldId="287"/>
            <ac:graphicFrameMk id="15" creationId="{83C8AA3F-7F16-4210-961B-9916D388D1BC}"/>
          </ac:graphicFrameMkLst>
        </pc:graphicFrameChg>
        <pc:cxnChg chg="add del">
          <ac:chgData name="Leah Wright" userId="39cfca7f-a10c-4424-8500-ae2fd1332b0c" providerId="ADAL" clId="{A6D2B379-B348-4D19-A7C7-3ED3B31EC53E}" dt="2020-09-30T18:59:10.566" v="738" actId="26606"/>
          <ac:cxnSpMkLst>
            <pc:docMk/>
            <pc:sldMk cId="2546293671" sldId="287"/>
            <ac:cxnSpMk id="11" creationId="{D259FEF2-F6A5-442F-BA10-4E39EECD0ABE}"/>
          </ac:cxnSpMkLst>
        </pc:cxnChg>
      </pc:sldChg>
      <pc:sldChg chg="addSp delSp modSp new mod setBg delDesignElem">
        <pc:chgData name="Leah Wright" userId="39cfca7f-a10c-4424-8500-ae2fd1332b0c" providerId="ADAL" clId="{A6D2B379-B348-4D19-A7C7-3ED3B31EC53E}" dt="2020-09-30T20:36:13.499" v="1329" actId="255"/>
        <pc:sldMkLst>
          <pc:docMk/>
          <pc:sldMk cId="719786423" sldId="288"/>
        </pc:sldMkLst>
        <pc:spChg chg="mod">
          <ac:chgData name="Leah Wright" userId="39cfca7f-a10c-4424-8500-ae2fd1332b0c" providerId="ADAL" clId="{A6D2B379-B348-4D19-A7C7-3ED3B31EC53E}" dt="2020-09-30T20:36:07.955" v="1328" actId="26606"/>
          <ac:spMkLst>
            <pc:docMk/>
            <pc:sldMk cId="719786423" sldId="288"/>
            <ac:spMk id="2" creationId="{8DB7C6A8-94ED-4A2E-965D-D9A01558625A}"/>
          </ac:spMkLst>
        </pc:spChg>
        <pc:spChg chg="mod">
          <ac:chgData name="Leah Wright" userId="39cfca7f-a10c-4424-8500-ae2fd1332b0c" providerId="ADAL" clId="{A6D2B379-B348-4D19-A7C7-3ED3B31EC53E}" dt="2020-09-30T20:36:13.499" v="1329" actId="255"/>
          <ac:spMkLst>
            <pc:docMk/>
            <pc:sldMk cId="719786423" sldId="288"/>
            <ac:spMk id="3" creationId="{2FECBB49-2C1F-4BA5-9AAC-7483200296A9}"/>
          </ac:spMkLst>
        </pc:spChg>
        <pc:spChg chg="add">
          <ac:chgData name="Leah Wright" userId="39cfca7f-a10c-4424-8500-ae2fd1332b0c" providerId="ADAL" clId="{A6D2B379-B348-4D19-A7C7-3ED3B31EC53E}" dt="2020-09-30T20:36:07.955" v="1328" actId="26606"/>
          <ac:spMkLst>
            <pc:docMk/>
            <pc:sldMk cId="719786423" sldId="288"/>
            <ac:spMk id="5" creationId="{0216D9FD-860F-4F5C-8D9B-CE7002071D21}"/>
          </ac:spMkLst>
        </pc:spChg>
        <pc:spChg chg="add">
          <ac:chgData name="Leah Wright" userId="39cfca7f-a10c-4424-8500-ae2fd1332b0c" providerId="ADAL" clId="{A6D2B379-B348-4D19-A7C7-3ED3B31EC53E}" dt="2020-09-30T20:36:07.955" v="1328" actId="26606"/>
          <ac:spMkLst>
            <pc:docMk/>
            <pc:sldMk cId="719786423" sldId="288"/>
            <ac:spMk id="6" creationId="{8D074069-7026-466C-B495-20FB9578CFBB}"/>
          </ac:spMkLst>
        </pc:spChg>
        <pc:spChg chg="add">
          <ac:chgData name="Leah Wright" userId="39cfca7f-a10c-4424-8500-ae2fd1332b0c" providerId="ADAL" clId="{A6D2B379-B348-4D19-A7C7-3ED3B31EC53E}" dt="2020-09-30T20:36:07.955" v="1328" actId="26606"/>
          <ac:spMkLst>
            <pc:docMk/>
            <pc:sldMk cId="719786423" sldId="288"/>
            <ac:spMk id="7" creationId="{C1685D80-4D5A-471F-9215-651424F47500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719786423" sldId="288"/>
            <ac:spMk id="8" creationId="{0216D9FD-860F-4F5C-8D9B-CE7002071D21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719786423" sldId="288"/>
            <ac:spMk id="10" creationId="{8D074069-7026-466C-B495-20FB9578CFBB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719786423" sldId="288"/>
            <ac:spMk id="12" creationId="{C1685D80-4D5A-471F-9215-651424F47500}"/>
          </ac:spMkLst>
        </pc:spChg>
      </pc:sldChg>
      <pc:sldChg chg="addSp delSp modSp new mod setBg delDesignElem">
        <pc:chgData name="Leah Wright" userId="39cfca7f-a10c-4424-8500-ae2fd1332b0c" providerId="ADAL" clId="{A6D2B379-B348-4D19-A7C7-3ED3B31EC53E}" dt="2020-09-30T20:35:58.496" v="1327" actId="20577"/>
        <pc:sldMkLst>
          <pc:docMk/>
          <pc:sldMk cId="3600146994" sldId="289"/>
        </pc:sldMkLst>
        <pc:spChg chg="mod">
          <ac:chgData name="Leah Wright" userId="39cfca7f-a10c-4424-8500-ae2fd1332b0c" providerId="ADAL" clId="{A6D2B379-B348-4D19-A7C7-3ED3B31EC53E}" dt="2020-09-30T20:35:48.527" v="1321" actId="26606"/>
          <ac:spMkLst>
            <pc:docMk/>
            <pc:sldMk cId="3600146994" sldId="289"/>
            <ac:spMk id="2" creationId="{2D220F35-8FFA-483B-A005-10F1F29EFDF5}"/>
          </ac:spMkLst>
        </pc:spChg>
        <pc:spChg chg="add del mod">
          <ac:chgData name="Leah Wright" userId="39cfca7f-a10c-4424-8500-ae2fd1332b0c" providerId="ADAL" clId="{A6D2B379-B348-4D19-A7C7-3ED3B31EC53E}" dt="2020-09-30T20:09:26.722" v="932" actId="26606"/>
          <ac:spMkLst>
            <pc:docMk/>
            <pc:sldMk cId="3600146994" sldId="289"/>
            <ac:spMk id="3" creationId="{3B98C071-A34B-4D53-BB2A-5AA560C3F1F4}"/>
          </ac:spMkLst>
        </pc:spChg>
        <pc:spChg chg="add del">
          <ac:chgData name="Leah Wright" userId="39cfca7f-a10c-4424-8500-ae2fd1332b0c" providerId="ADAL" clId="{A6D2B379-B348-4D19-A7C7-3ED3B31EC53E}" dt="2020-09-30T20:09:26.676" v="931" actId="26606"/>
          <ac:spMkLst>
            <pc:docMk/>
            <pc:sldMk cId="3600146994" sldId="289"/>
            <ac:spMk id="9" creationId="{482E7304-2AC2-4A5C-924D-A6AC3FFC5EAC}"/>
          </ac:spMkLst>
        </pc:spChg>
        <pc:spChg chg="add del">
          <ac:chgData name="Leah Wright" userId="39cfca7f-a10c-4424-8500-ae2fd1332b0c" providerId="ADAL" clId="{A6D2B379-B348-4D19-A7C7-3ED3B31EC53E}" dt="2020-09-30T20:09:26.676" v="931" actId="26606"/>
          <ac:spMkLst>
            <pc:docMk/>
            <pc:sldMk cId="3600146994" sldId="289"/>
            <ac:spMk id="13" creationId="{A3C183B1-1D4B-4E3D-A02E-A426E3BFA016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3600146994" sldId="289"/>
            <ac:spMk id="15" creationId="{A9DA474E-6B91-4200-840F-0257B2358A75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3600146994" sldId="289"/>
            <ac:spMk id="16" creationId="{32D32A60-013B-47A8-8833-D2424080917B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3600146994" sldId="289"/>
            <ac:spMk id="18" creationId="{AE27932B-B694-4C4C-90D7-A0333A7C5876}"/>
          </ac:spMkLst>
        </pc:spChg>
        <pc:graphicFrameChg chg="add del">
          <ac:chgData name="Leah Wright" userId="39cfca7f-a10c-4424-8500-ae2fd1332b0c" providerId="ADAL" clId="{A6D2B379-B348-4D19-A7C7-3ED3B31EC53E}" dt="2020-09-30T20:09:26.676" v="931" actId="26606"/>
          <ac:graphicFrameMkLst>
            <pc:docMk/>
            <pc:sldMk cId="3600146994" sldId="289"/>
            <ac:graphicFrameMk id="5" creationId="{424098C4-95D4-4668-9446-703C6EBA4670}"/>
          </ac:graphicFrameMkLst>
        </pc:graphicFrameChg>
        <pc:graphicFrameChg chg="add mod modGraphic">
          <ac:chgData name="Leah Wright" userId="39cfca7f-a10c-4424-8500-ae2fd1332b0c" providerId="ADAL" clId="{A6D2B379-B348-4D19-A7C7-3ED3B31EC53E}" dt="2020-09-30T20:35:58.496" v="1327" actId="20577"/>
          <ac:graphicFrameMkLst>
            <pc:docMk/>
            <pc:sldMk cId="3600146994" sldId="289"/>
            <ac:graphicFrameMk id="21" creationId="{9E1031F5-3CD1-42C4-B302-D48E43FD08FB}"/>
          </ac:graphicFrameMkLst>
        </pc:graphicFrameChg>
        <pc:picChg chg="add del">
          <ac:chgData name="Leah Wright" userId="39cfca7f-a10c-4424-8500-ae2fd1332b0c" providerId="ADAL" clId="{A6D2B379-B348-4D19-A7C7-3ED3B31EC53E}" dt="2020-09-30T20:32:02.199" v="1286"/>
          <ac:picMkLst>
            <pc:docMk/>
            <pc:sldMk cId="3600146994" sldId="289"/>
            <ac:picMk id="17" creationId="{DF63C9AD-AE6E-4512-8171-91612E84CCFB}"/>
          </ac:picMkLst>
        </pc:picChg>
        <pc:cxnChg chg="add del">
          <ac:chgData name="Leah Wright" userId="39cfca7f-a10c-4424-8500-ae2fd1332b0c" providerId="ADAL" clId="{A6D2B379-B348-4D19-A7C7-3ED3B31EC53E}" dt="2020-09-30T20:09:26.676" v="931" actId="26606"/>
          <ac:cxnSpMkLst>
            <pc:docMk/>
            <pc:sldMk cId="3600146994" sldId="289"/>
            <ac:cxnSpMk id="11" creationId="{D259FEF2-F6A5-442F-BA10-4E39EECD0ABE}"/>
          </ac:cxnSpMkLst>
        </pc:cxn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3600146994" sldId="289"/>
            <ac:cxnSpMk id="19" creationId="{FE1A49CE-B63D-457A-A180-1C883E1A63D2}"/>
          </ac:cxnSpMkLst>
        </pc:cxn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3600146994" sldId="289"/>
            <ac:cxnSpMk id="20" creationId="{9EBB0476-5CF0-4F44-8D68-5D42D7AEE43A}"/>
          </ac:cxnSpMkLst>
        </pc:cxnChg>
      </pc:sldChg>
      <pc:sldChg chg="addSp delSp modSp new mod setBg delDesignElem">
        <pc:chgData name="Leah Wright" userId="39cfca7f-a10c-4424-8500-ae2fd1332b0c" providerId="ADAL" clId="{A6D2B379-B348-4D19-A7C7-3ED3B31EC53E}" dt="2020-09-30T20:32:02.199" v="1286"/>
        <pc:sldMkLst>
          <pc:docMk/>
          <pc:sldMk cId="2201552740" sldId="290"/>
        </pc:sldMkLst>
        <pc:spChg chg="mod">
          <ac:chgData name="Leah Wright" userId="39cfca7f-a10c-4424-8500-ae2fd1332b0c" providerId="ADAL" clId="{A6D2B379-B348-4D19-A7C7-3ED3B31EC53E}" dt="2020-09-30T20:25:20.084" v="1213" actId="26606"/>
          <ac:spMkLst>
            <pc:docMk/>
            <pc:sldMk cId="2201552740" sldId="290"/>
            <ac:spMk id="2" creationId="{15055135-1712-4DC7-BDD2-E23E733C5CDD}"/>
          </ac:spMkLst>
        </pc:spChg>
        <pc:spChg chg="del mod">
          <ac:chgData name="Leah Wright" userId="39cfca7f-a10c-4424-8500-ae2fd1332b0c" providerId="ADAL" clId="{A6D2B379-B348-4D19-A7C7-3ED3B31EC53E}" dt="2020-09-30T20:25:20.084" v="1213" actId="26606"/>
          <ac:spMkLst>
            <pc:docMk/>
            <pc:sldMk cId="2201552740" sldId="290"/>
            <ac:spMk id="3" creationId="{39953DAB-0D3E-49EC-AEEB-54D43C871EB9}"/>
          </ac:spMkLst>
        </pc:spChg>
        <pc:spChg chg="add del">
          <ac:chgData name="Leah Wright" userId="39cfca7f-a10c-4424-8500-ae2fd1332b0c" providerId="ADAL" clId="{A6D2B379-B348-4D19-A7C7-3ED3B31EC53E}" dt="2020-09-30T20:25:20.084" v="1213" actId="26606"/>
          <ac:spMkLst>
            <pc:docMk/>
            <pc:sldMk cId="2201552740" sldId="290"/>
            <ac:spMk id="8" creationId="{F63C748C-967B-4A7B-A90F-3EDD0F485AC6}"/>
          </ac:spMkLst>
        </pc:spChg>
        <pc:spChg chg="add del">
          <ac:chgData name="Leah Wright" userId="39cfca7f-a10c-4424-8500-ae2fd1332b0c" providerId="ADAL" clId="{A6D2B379-B348-4D19-A7C7-3ED3B31EC53E}" dt="2020-09-30T20:25:20.084" v="1213" actId="26606"/>
          <ac:spMkLst>
            <pc:docMk/>
            <pc:sldMk cId="2201552740" sldId="290"/>
            <ac:spMk id="10" creationId="{C0143637-4934-44E4-B909-BAF1E7B27972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2201552740" sldId="290"/>
            <ac:spMk id="16" creationId="{1A86B93D-0879-4BC3-B616-90E504482842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2201552740" sldId="290"/>
            <ac:spMk id="18" creationId="{720E885D-F4D2-48FD-95D9-DA0751F3D6E2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2201552740" sldId="290"/>
            <ac:spMk id="22" creationId="{A599AF7C-8D7E-4D1B-AB28-587084B3DEF2}"/>
          </ac:spMkLst>
        </pc:spChg>
        <pc:graphicFrameChg chg="add mod">
          <ac:chgData name="Leah Wright" userId="39cfca7f-a10c-4424-8500-ae2fd1332b0c" providerId="ADAL" clId="{A6D2B379-B348-4D19-A7C7-3ED3B31EC53E}" dt="2020-09-30T20:29:38.569" v="1244" actId="255"/>
          <ac:graphicFrameMkLst>
            <pc:docMk/>
            <pc:sldMk cId="2201552740" sldId="290"/>
            <ac:graphicFrameMk id="12" creationId="{0A5E0FB9-2A42-47F3-AE0A-C1A70EE1DFC4}"/>
          </ac:graphicFrameMkLst>
        </pc:graphicFrame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2201552740" sldId="290"/>
            <ac:cxnSpMk id="20" creationId="{39EC1CB8-4497-451C-9F6C-6BC9B650565D}"/>
          </ac:cxnSpMkLst>
        </pc:cxnChg>
      </pc:sldChg>
      <pc:sldChg chg="addSp delSp modSp new mod setBg delDesignElem">
        <pc:chgData name="Leah Wright" userId="39cfca7f-a10c-4424-8500-ae2fd1332b0c" providerId="ADAL" clId="{A6D2B379-B348-4D19-A7C7-3ED3B31EC53E}" dt="2020-09-30T20:32:02.199" v="1286"/>
        <pc:sldMkLst>
          <pc:docMk/>
          <pc:sldMk cId="1872171225" sldId="291"/>
        </pc:sldMkLst>
        <pc:spChg chg="mod">
          <ac:chgData name="Leah Wright" userId="39cfca7f-a10c-4424-8500-ae2fd1332b0c" providerId="ADAL" clId="{A6D2B379-B348-4D19-A7C7-3ED3B31EC53E}" dt="2020-09-30T20:27:27.457" v="1214" actId="26606"/>
          <ac:spMkLst>
            <pc:docMk/>
            <pc:sldMk cId="1872171225" sldId="291"/>
            <ac:spMk id="2" creationId="{431EB82A-6A7B-4C21-8686-C412A668F591}"/>
          </ac:spMkLst>
        </pc:spChg>
        <pc:spChg chg="del mod">
          <ac:chgData name="Leah Wright" userId="39cfca7f-a10c-4424-8500-ae2fd1332b0c" providerId="ADAL" clId="{A6D2B379-B348-4D19-A7C7-3ED3B31EC53E}" dt="2020-09-30T20:27:27.457" v="1214" actId="26606"/>
          <ac:spMkLst>
            <pc:docMk/>
            <pc:sldMk cId="1872171225" sldId="291"/>
            <ac:spMk id="3" creationId="{0CB46122-A738-4E34-803B-5A9875D2CEA2}"/>
          </ac:spMkLst>
        </pc:spChg>
        <pc:spChg chg="add del">
          <ac:chgData name="Leah Wright" userId="39cfca7f-a10c-4424-8500-ae2fd1332b0c" providerId="ADAL" clId="{A6D2B379-B348-4D19-A7C7-3ED3B31EC53E}" dt="2020-09-30T20:27:27.457" v="1214" actId="26606"/>
          <ac:spMkLst>
            <pc:docMk/>
            <pc:sldMk cId="1872171225" sldId="291"/>
            <ac:spMk id="8" creationId="{F63C748C-967B-4A7B-A90F-3EDD0F485AC6}"/>
          </ac:spMkLst>
        </pc:spChg>
        <pc:spChg chg="add del">
          <ac:chgData name="Leah Wright" userId="39cfca7f-a10c-4424-8500-ae2fd1332b0c" providerId="ADAL" clId="{A6D2B379-B348-4D19-A7C7-3ED3B31EC53E}" dt="2020-09-30T20:27:27.457" v="1214" actId="26606"/>
          <ac:spMkLst>
            <pc:docMk/>
            <pc:sldMk cId="1872171225" sldId="291"/>
            <ac:spMk id="10" creationId="{C0143637-4934-44E4-B909-BAF1E7B27972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1872171225" sldId="291"/>
            <ac:spMk id="16" creationId="{1A86B93D-0879-4BC3-B616-90E504482842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1872171225" sldId="291"/>
            <ac:spMk id="18" creationId="{720E885D-F4D2-48FD-95D9-DA0751F3D6E2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1872171225" sldId="291"/>
            <ac:spMk id="22" creationId="{A599AF7C-8D7E-4D1B-AB28-587084B3DEF2}"/>
          </ac:spMkLst>
        </pc:spChg>
        <pc:graphicFrameChg chg="add">
          <ac:chgData name="Leah Wright" userId="39cfca7f-a10c-4424-8500-ae2fd1332b0c" providerId="ADAL" clId="{A6D2B379-B348-4D19-A7C7-3ED3B31EC53E}" dt="2020-09-30T20:27:27.457" v="1214" actId="26606"/>
          <ac:graphicFrameMkLst>
            <pc:docMk/>
            <pc:sldMk cId="1872171225" sldId="291"/>
            <ac:graphicFrameMk id="12" creationId="{455BF5EA-54FB-4005-9469-BC1BAA8277B8}"/>
          </ac:graphicFrameMkLst>
        </pc:graphicFrame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1872171225" sldId="291"/>
            <ac:cxnSpMk id="20" creationId="{39EC1CB8-4497-451C-9F6C-6BC9B650565D}"/>
          </ac:cxnSpMkLst>
        </pc:cxnChg>
      </pc:sldChg>
      <pc:sldChg chg="addSp delSp modSp new mod setBg delDesignElem">
        <pc:chgData name="Leah Wright" userId="39cfca7f-a10c-4424-8500-ae2fd1332b0c" providerId="ADAL" clId="{A6D2B379-B348-4D19-A7C7-3ED3B31EC53E}" dt="2020-09-30T20:32:02.199" v="1286"/>
        <pc:sldMkLst>
          <pc:docMk/>
          <pc:sldMk cId="2612076391" sldId="292"/>
        </pc:sldMkLst>
        <pc:spChg chg="mod">
          <ac:chgData name="Leah Wright" userId="39cfca7f-a10c-4424-8500-ae2fd1332b0c" providerId="ADAL" clId="{A6D2B379-B348-4D19-A7C7-3ED3B31EC53E}" dt="2020-09-30T20:29:18.463" v="1241" actId="26606"/>
          <ac:spMkLst>
            <pc:docMk/>
            <pc:sldMk cId="2612076391" sldId="292"/>
            <ac:spMk id="2" creationId="{B25171EE-B4F0-412E-89DE-B1CEF8C42D0A}"/>
          </ac:spMkLst>
        </pc:spChg>
        <pc:spChg chg="del mod">
          <ac:chgData name="Leah Wright" userId="39cfca7f-a10c-4424-8500-ae2fd1332b0c" providerId="ADAL" clId="{A6D2B379-B348-4D19-A7C7-3ED3B31EC53E}" dt="2020-09-30T20:29:18.463" v="1241" actId="26606"/>
          <ac:spMkLst>
            <pc:docMk/>
            <pc:sldMk cId="2612076391" sldId="292"/>
            <ac:spMk id="3" creationId="{ED6680D1-4E7E-4619-850F-6E8959A587B4}"/>
          </ac:spMkLst>
        </pc:spChg>
        <pc:spChg chg="add del">
          <ac:chgData name="Leah Wright" userId="39cfca7f-a10c-4424-8500-ae2fd1332b0c" providerId="ADAL" clId="{A6D2B379-B348-4D19-A7C7-3ED3B31EC53E}" dt="2020-09-30T20:29:18.463" v="1241" actId="26606"/>
          <ac:spMkLst>
            <pc:docMk/>
            <pc:sldMk cId="2612076391" sldId="292"/>
            <ac:spMk id="8" creationId="{F63C748C-967B-4A7B-A90F-3EDD0F485AC6}"/>
          </ac:spMkLst>
        </pc:spChg>
        <pc:spChg chg="add del">
          <ac:chgData name="Leah Wright" userId="39cfca7f-a10c-4424-8500-ae2fd1332b0c" providerId="ADAL" clId="{A6D2B379-B348-4D19-A7C7-3ED3B31EC53E}" dt="2020-09-30T20:29:18.463" v="1241" actId="26606"/>
          <ac:spMkLst>
            <pc:docMk/>
            <pc:sldMk cId="2612076391" sldId="292"/>
            <ac:spMk id="10" creationId="{C0143637-4934-44E4-B909-BAF1E7B27972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2612076391" sldId="292"/>
            <ac:spMk id="16" creationId="{1A86B93D-0879-4BC3-B616-90E504482842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2612076391" sldId="292"/>
            <ac:spMk id="18" creationId="{720E885D-F4D2-48FD-95D9-DA0751F3D6E2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2612076391" sldId="292"/>
            <ac:spMk id="22" creationId="{A599AF7C-8D7E-4D1B-AB28-587084B3DEF2}"/>
          </ac:spMkLst>
        </pc:spChg>
        <pc:graphicFrameChg chg="add">
          <ac:chgData name="Leah Wright" userId="39cfca7f-a10c-4424-8500-ae2fd1332b0c" providerId="ADAL" clId="{A6D2B379-B348-4D19-A7C7-3ED3B31EC53E}" dt="2020-09-30T20:29:18.463" v="1241" actId="26606"/>
          <ac:graphicFrameMkLst>
            <pc:docMk/>
            <pc:sldMk cId="2612076391" sldId="292"/>
            <ac:graphicFrameMk id="12" creationId="{1ABFE548-BBE7-491B-A324-8E4AE028365B}"/>
          </ac:graphicFrameMkLst>
        </pc:graphicFrame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2612076391" sldId="292"/>
            <ac:cxnSpMk id="20" creationId="{39EC1CB8-4497-451C-9F6C-6BC9B650565D}"/>
          </ac:cxnSpMkLst>
        </pc:cxnChg>
      </pc:sldChg>
      <pc:sldChg chg="addSp delSp modSp new mod setBg delDesignElem">
        <pc:chgData name="Leah Wright" userId="39cfca7f-a10c-4424-8500-ae2fd1332b0c" providerId="ADAL" clId="{A6D2B379-B348-4D19-A7C7-3ED3B31EC53E}" dt="2020-09-30T20:32:02.199" v="1286"/>
        <pc:sldMkLst>
          <pc:docMk/>
          <pc:sldMk cId="608586355" sldId="293"/>
        </pc:sldMkLst>
        <pc:spChg chg="mod">
          <ac:chgData name="Leah Wright" userId="39cfca7f-a10c-4424-8500-ae2fd1332b0c" providerId="ADAL" clId="{A6D2B379-B348-4D19-A7C7-3ED3B31EC53E}" dt="2020-09-30T20:30:49.158" v="1251" actId="26606"/>
          <ac:spMkLst>
            <pc:docMk/>
            <pc:sldMk cId="608586355" sldId="293"/>
            <ac:spMk id="2" creationId="{FE87CFCD-D2CA-4F7C-B4D2-9BD24528849D}"/>
          </ac:spMkLst>
        </pc:spChg>
        <pc:spChg chg="del mod">
          <ac:chgData name="Leah Wright" userId="39cfca7f-a10c-4424-8500-ae2fd1332b0c" providerId="ADAL" clId="{A6D2B379-B348-4D19-A7C7-3ED3B31EC53E}" dt="2020-09-30T20:30:49.158" v="1251" actId="26606"/>
          <ac:spMkLst>
            <pc:docMk/>
            <pc:sldMk cId="608586355" sldId="293"/>
            <ac:spMk id="3" creationId="{5BFB5FAD-39C4-4FFF-B572-69D540C808C4}"/>
          </ac:spMkLst>
        </pc:spChg>
        <pc:spChg chg="add del">
          <ac:chgData name="Leah Wright" userId="39cfca7f-a10c-4424-8500-ae2fd1332b0c" providerId="ADAL" clId="{A6D2B379-B348-4D19-A7C7-3ED3B31EC53E}" dt="2020-09-30T20:30:49.158" v="1251" actId="26606"/>
          <ac:spMkLst>
            <pc:docMk/>
            <pc:sldMk cId="608586355" sldId="293"/>
            <ac:spMk id="8" creationId="{F63C748C-967B-4A7B-A90F-3EDD0F485AC6}"/>
          </ac:spMkLst>
        </pc:spChg>
        <pc:spChg chg="add del">
          <ac:chgData name="Leah Wright" userId="39cfca7f-a10c-4424-8500-ae2fd1332b0c" providerId="ADAL" clId="{A6D2B379-B348-4D19-A7C7-3ED3B31EC53E}" dt="2020-09-30T20:30:49.158" v="1251" actId="26606"/>
          <ac:spMkLst>
            <pc:docMk/>
            <pc:sldMk cId="608586355" sldId="293"/>
            <ac:spMk id="10" creationId="{C0143637-4934-44E4-B909-BAF1E7B27972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608586355" sldId="293"/>
            <ac:spMk id="16" creationId="{32D32A60-013B-47A8-8833-D2424080917B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608586355" sldId="293"/>
            <ac:spMk id="18" creationId="{AE27932B-B694-4C4C-90D7-A0333A7C5876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608586355" sldId="293"/>
            <ac:spMk id="22" creationId="{A9DA474E-6B91-4200-840F-0257B2358A75}"/>
          </ac:spMkLst>
        </pc:spChg>
        <pc:graphicFrameChg chg="add">
          <ac:chgData name="Leah Wright" userId="39cfca7f-a10c-4424-8500-ae2fd1332b0c" providerId="ADAL" clId="{A6D2B379-B348-4D19-A7C7-3ED3B31EC53E}" dt="2020-09-30T20:30:49.158" v="1251" actId="26606"/>
          <ac:graphicFrameMkLst>
            <pc:docMk/>
            <pc:sldMk cId="608586355" sldId="293"/>
            <ac:graphicFrameMk id="12" creationId="{F24DDCFF-6AC3-4C0C-B477-3EEDF5851F48}"/>
          </ac:graphicFrameMkLst>
        </pc:graphicFrameChg>
        <pc:picChg chg="add del">
          <ac:chgData name="Leah Wright" userId="39cfca7f-a10c-4424-8500-ae2fd1332b0c" providerId="ADAL" clId="{A6D2B379-B348-4D19-A7C7-3ED3B31EC53E}" dt="2020-09-30T20:32:02.199" v="1286"/>
          <ac:picMkLst>
            <pc:docMk/>
            <pc:sldMk cId="608586355" sldId="293"/>
            <ac:picMk id="24" creationId="{DF63C9AD-AE6E-4512-8171-91612E84CCFB}"/>
          </ac:picMkLst>
        </pc:pic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608586355" sldId="293"/>
            <ac:cxnSpMk id="20" creationId="{9EBB0476-5CF0-4F44-8D68-5D42D7AEE43A}"/>
          </ac:cxnSpMkLst>
        </pc:cxn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608586355" sldId="293"/>
            <ac:cxnSpMk id="26" creationId="{FE1A49CE-B63D-457A-A180-1C883E1A63D2}"/>
          </ac:cxnSpMkLst>
        </pc:cxnChg>
      </pc:sldChg>
      <pc:sldChg chg="addSp delSp modSp new mod setBg delDesignElem">
        <pc:chgData name="Leah Wright" userId="39cfca7f-a10c-4424-8500-ae2fd1332b0c" providerId="ADAL" clId="{A6D2B379-B348-4D19-A7C7-3ED3B31EC53E}" dt="2020-09-30T20:32:02.199" v="1286"/>
        <pc:sldMkLst>
          <pc:docMk/>
          <pc:sldMk cId="3241315060" sldId="294"/>
        </pc:sldMkLst>
        <pc:spChg chg="mod">
          <ac:chgData name="Leah Wright" userId="39cfca7f-a10c-4424-8500-ae2fd1332b0c" providerId="ADAL" clId="{A6D2B379-B348-4D19-A7C7-3ED3B31EC53E}" dt="2020-09-30T20:31:03.537" v="1258" actId="26606"/>
          <ac:spMkLst>
            <pc:docMk/>
            <pc:sldMk cId="3241315060" sldId="294"/>
            <ac:spMk id="2" creationId="{8E55D301-9229-4A81-BC35-D4D0D2D6F925}"/>
          </ac:spMkLst>
        </pc:spChg>
        <pc:spChg chg="del mod">
          <ac:chgData name="Leah Wright" userId="39cfca7f-a10c-4424-8500-ae2fd1332b0c" providerId="ADAL" clId="{A6D2B379-B348-4D19-A7C7-3ED3B31EC53E}" dt="2020-09-30T20:31:03.537" v="1258" actId="26606"/>
          <ac:spMkLst>
            <pc:docMk/>
            <pc:sldMk cId="3241315060" sldId="294"/>
            <ac:spMk id="3" creationId="{94B55660-7B6E-4F97-93DE-58ACD2443EFF}"/>
          </ac:spMkLst>
        </pc:spChg>
        <pc:spChg chg="add del">
          <ac:chgData name="Leah Wright" userId="39cfca7f-a10c-4424-8500-ae2fd1332b0c" providerId="ADAL" clId="{A6D2B379-B348-4D19-A7C7-3ED3B31EC53E}" dt="2020-09-30T20:31:03.537" v="1258" actId="26606"/>
          <ac:spMkLst>
            <pc:docMk/>
            <pc:sldMk cId="3241315060" sldId="294"/>
            <ac:spMk id="8" creationId="{F63C748C-967B-4A7B-A90F-3EDD0F485AC6}"/>
          </ac:spMkLst>
        </pc:spChg>
        <pc:spChg chg="add del">
          <ac:chgData name="Leah Wright" userId="39cfca7f-a10c-4424-8500-ae2fd1332b0c" providerId="ADAL" clId="{A6D2B379-B348-4D19-A7C7-3ED3B31EC53E}" dt="2020-09-30T20:31:03.537" v="1258" actId="26606"/>
          <ac:spMkLst>
            <pc:docMk/>
            <pc:sldMk cId="3241315060" sldId="294"/>
            <ac:spMk id="10" creationId="{C0143637-4934-44E4-B909-BAF1E7B27972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3241315060" sldId="294"/>
            <ac:spMk id="16" creationId="{32D32A60-013B-47A8-8833-D2424080917B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3241315060" sldId="294"/>
            <ac:spMk id="18" creationId="{AE27932B-B694-4C4C-90D7-A0333A7C5876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3241315060" sldId="294"/>
            <ac:spMk id="22" creationId="{A9DA474E-6B91-4200-840F-0257B2358A75}"/>
          </ac:spMkLst>
        </pc:spChg>
        <pc:graphicFrameChg chg="add">
          <ac:chgData name="Leah Wright" userId="39cfca7f-a10c-4424-8500-ae2fd1332b0c" providerId="ADAL" clId="{A6D2B379-B348-4D19-A7C7-3ED3B31EC53E}" dt="2020-09-30T20:31:03.537" v="1258" actId="26606"/>
          <ac:graphicFrameMkLst>
            <pc:docMk/>
            <pc:sldMk cId="3241315060" sldId="294"/>
            <ac:graphicFrameMk id="12" creationId="{39512374-7244-4C63-96D7-E67ABF8B6741}"/>
          </ac:graphicFrameMkLst>
        </pc:graphicFrameChg>
        <pc:picChg chg="add del">
          <ac:chgData name="Leah Wright" userId="39cfca7f-a10c-4424-8500-ae2fd1332b0c" providerId="ADAL" clId="{A6D2B379-B348-4D19-A7C7-3ED3B31EC53E}" dt="2020-09-30T20:32:02.199" v="1286"/>
          <ac:picMkLst>
            <pc:docMk/>
            <pc:sldMk cId="3241315060" sldId="294"/>
            <ac:picMk id="24" creationId="{DF63C9AD-AE6E-4512-8171-91612E84CCFB}"/>
          </ac:picMkLst>
        </pc:pic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3241315060" sldId="294"/>
            <ac:cxnSpMk id="20" creationId="{9EBB0476-5CF0-4F44-8D68-5D42D7AEE43A}"/>
          </ac:cxnSpMkLst>
        </pc:cxn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3241315060" sldId="294"/>
            <ac:cxnSpMk id="26" creationId="{FE1A49CE-B63D-457A-A180-1C883E1A63D2}"/>
          </ac:cxnSpMkLst>
        </pc:cxnChg>
      </pc:sldChg>
      <pc:sldChg chg="addSp delSp modSp new mod setBg delDesignElem">
        <pc:chgData name="Leah Wright" userId="39cfca7f-a10c-4424-8500-ae2fd1332b0c" providerId="ADAL" clId="{A6D2B379-B348-4D19-A7C7-3ED3B31EC53E}" dt="2020-09-30T20:32:02.199" v="1286"/>
        <pc:sldMkLst>
          <pc:docMk/>
          <pc:sldMk cId="2831533274" sldId="295"/>
        </pc:sldMkLst>
        <pc:spChg chg="mod">
          <ac:chgData name="Leah Wright" userId="39cfca7f-a10c-4424-8500-ae2fd1332b0c" providerId="ADAL" clId="{A6D2B379-B348-4D19-A7C7-3ED3B31EC53E}" dt="2020-09-30T20:31:48.680" v="1273" actId="26606"/>
          <ac:spMkLst>
            <pc:docMk/>
            <pc:sldMk cId="2831533274" sldId="295"/>
            <ac:spMk id="2" creationId="{939F4512-937B-497C-80F5-21B939D830C8}"/>
          </ac:spMkLst>
        </pc:spChg>
        <pc:spChg chg="add del mod">
          <ac:chgData name="Leah Wright" userId="39cfca7f-a10c-4424-8500-ae2fd1332b0c" providerId="ADAL" clId="{A6D2B379-B348-4D19-A7C7-3ED3B31EC53E}" dt="2020-09-30T20:31:48.680" v="1273" actId="26606"/>
          <ac:spMkLst>
            <pc:docMk/>
            <pc:sldMk cId="2831533274" sldId="295"/>
            <ac:spMk id="3" creationId="{74E808EA-2E31-4029-8D9F-469A608A9645}"/>
          </ac:spMkLst>
        </pc:spChg>
        <pc:spChg chg="add del">
          <ac:chgData name="Leah Wright" userId="39cfca7f-a10c-4424-8500-ae2fd1332b0c" providerId="ADAL" clId="{A6D2B379-B348-4D19-A7C7-3ED3B31EC53E}" dt="2020-09-30T20:31:48.680" v="1273" actId="26606"/>
          <ac:spMkLst>
            <pc:docMk/>
            <pc:sldMk cId="2831533274" sldId="295"/>
            <ac:spMk id="8" creationId="{F63C748C-967B-4A7B-A90F-3EDD0F485AC6}"/>
          </ac:spMkLst>
        </pc:spChg>
        <pc:spChg chg="add del">
          <ac:chgData name="Leah Wright" userId="39cfca7f-a10c-4424-8500-ae2fd1332b0c" providerId="ADAL" clId="{A6D2B379-B348-4D19-A7C7-3ED3B31EC53E}" dt="2020-09-30T20:31:48.680" v="1273" actId="26606"/>
          <ac:spMkLst>
            <pc:docMk/>
            <pc:sldMk cId="2831533274" sldId="295"/>
            <ac:spMk id="10" creationId="{C0143637-4934-44E4-B909-BAF1E7B27972}"/>
          </ac:spMkLst>
        </pc:spChg>
        <pc:spChg chg="add del">
          <ac:chgData name="Leah Wright" userId="39cfca7f-a10c-4424-8500-ae2fd1332b0c" providerId="ADAL" clId="{A6D2B379-B348-4D19-A7C7-3ED3B31EC53E}" dt="2020-09-30T20:31:48.588" v="1272" actId="26606"/>
          <ac:spMkLst>
            <pc:docMk/>
            <pc:sldMk cId="2831533274" sldId="295"/>
            <ac:spMk id="16" creationId="{32D32A60-013B-47A8-8833-D2424080917B}"/>
          </ac:spMkLst>
        </pc:spChg>
        <pc:spChg chg="add del">
          <ac:chgData name="Leah Wright" userId="39cfca7f-a10c-4424-8500-ae2fd1332b0c" providerId="ADAL" clId="{A6D2B379-B348-4D19-A7C7-3ED3B31EC53E}" dt="2020-09-30T20:31:48.588" v="1272" actId="26606"/>
          <ac:spMkLst>
            <pc:docMk/>
            <pc:sldMk cId="2831533274" sldId="295"/>
            <ac:spMk id="18" creationId="{AE27932B-B694-4C4C-90D7-A0333A7C5876}"/>
          </ac:spMkLst>
        </pc:spChg>
        <pc:spChg chg="add del">
          <ac:chgData name="Leah Wright" userId="39cfca7f-a10c-4424-8500-ae2fd1332b0c" providerId="ADAL" clId="{A6D2B379-B348-4D19-A7C7-3ED3B31EC53E}" dt="2020-09-30T20:31:48.588" v="1272" actId="26606"/>
          <ac:spMkLst>
            <pc:docMk/>
            <pc:sldMk cId="2831533274" sldId="295"/>
            <ac:spMk id="22" creationId="{A9DA474E-6B91-4200-840F-0257B2358A75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2831533274" sldId="295"/>
            <ac:spMk id="28" creationId="{32D32A60-013B-47A8-8833-D2424080917B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2831533274" sldId="295"/>
            <ac:spMk id="29" creationId="{AE27932B-B694-4C4C-90D7-A0333A7C5876}"/>
          </ac:spMkLst>
        </pc:spChg>
        <pc:spChg chg="add del">
          <ac:chgData name="Leah Wright" userId="39cfca7f-a10c-4424-8500-ae2fd1332b0c" providerId="ADAL" clId="{A6D2B379-B348-4D19-A7C7-3ED3B31EC53E}" dt="2020-09-30T20:32:02.199" v="1286"/>
          <ac:spMkLst>
            <pc:docMk/>
            <pc:sldMk cId="2831533274" sldId="295"/>
            <ac:spMk id="31" creationId="{A9DA474E-6B91-4200-840F-0257B2358A75}"/>
          </ac:spMkLst>
        </pc:spChg>
        <pc:graphicFrameChg chg="add del">
          <ac:chgData name="Leah Wright" userId="39cfca7f-a10c-4424-8500-ae2fd1332b0c" providerId="ADAL" clId="{A6D2B379-B348-4D19-A7C7-3ED3B31EC53E}" dt="2020-09-30T20:31:48.588" v="1272" actId="26606"/>
          <ac:graphicFrameMkLst>
            <pc:docMk/>
            <pc:sldMk cId="2831533274" sldId="295"/>
            <ac:graphicFrameMk id="12" creationId="{06F2B7DB-BC83-4126-B0BB-F4FF0C1B784F}"/>
          </ac:graphicFrameMkLst>
        </pc:graphicFrameChg>
        <pc:graphicFrameChg chg="add">
          <ac:chgData name="Leah Wright" userId="39cfca7f-a10c-4424-8500-ae2fd1332b0c" providerId="ADAL" clId="{A6D2B379-B348-4D19-A7C7-3ED3B31EC53E}" dt="2020-09-30T20:31:48.680" v="1273" actId="26606"/>
          <ac:graphicFrameMkLst>
            <pc:docMk/>
            <pc:sldMk cId="2831533274" sldId="295"/>
            <ac:graphicFrameMk id="34" creationId="{7B2E5836-FCC9-414A-98B3-1052EA2362D8}"/>
          </ac:graphicFrameMkLst>
        </pc:graphicFrameChg>
        <pc:picChg chg="add del">
          <ac:chgData name="Leah Wright" userId="39cfca7f-a10c-4424-8500-ae2fd1332b0c" providerId="ADAL" clId="{A6D2B379-B348-4D19-A7C7-3ED3B31EC53E}" dt="2020-09-30T20:31:48.588" v="1272" actId="26606"/>
          <ac:picMkLst>
            <pc:docMk/>
            <pc:sldMk cId="2831533274" sldId="295"/>
            <ac:picMk id="24" creationId="{DF63C9AD-AE6E-4512-8171-91612E84CCFB}"/>
          </ac:picMkLst>
        </pc:picChg>
        <pc:picChg chg="add del">
          <ac:chgData name="Leah Wright" userId="39cfca7f-a10c-4424-8500-ae2fd1332b0c" providerId="ADAL" clId="{A6D2B379-B348-4D19-A7C7-3ED3B31EC53E}" dt="2020-09-30T20:32:02.199" v="1286"/>
          <ac:picMkLst>
            <pc:docMk/>
            <pc:sldMk cId="2831533274" sldId="295"/>
            <ac:picMk id="32" creationId="{DF63C9AD-AE6E-4512-8171-91612E84CCFB}"/>
          </ac:picMkLst>
        </pc:picChg>
        <pc:cxnChg chg="add del">
          <ac:chgData name="Leah Wright" userId="39cfca7f-a10c-4424-8500-ae2fd1332b0c" providerId="ADAL" clId="{A6D2B379-B348-4D19-A7C7-3ED3B31EC53E}" dt="2020-09-30T20:31:48.588" v="1272" actId="26606"/>
          <ac:cxnSpMkLst>
            <pc:docMk/>
            <pc:sldMk cId="2831533274" sldId="295"/>
            <ac:cxnSpMk id="20" creationId="{9EBB0476-5CF0-4F44-8D68-5D42D7AEE43A}"/>
          </ac:cxnSpMkLst>
        </pc:cxnChg>
        <pc:cxnChg chg="add del">
          <ac:chgData name="Leah Wright" userId="39cfca7f-a10c-4424-8500-ae2fd1332b0c" providerId="ADAL" clId="{A6D2B379-B348-4D19-A7C7-3ED3B31EC53E}" dt="2020-09-30T20:31:48.588" v="1272" actId="26606"/>
          <ac:cxnSpMkLst>
            <pc:docMk/>
            <pc:sldMk cId="2831533274" sldId="295"/>
            <ac:cxnSpMk id="26" creationId="{FE1A49CE-B63D-457A-A180-1C883E1A63D2}"/>
          </ac:cxnSpMkLst>
        </pc:cxn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2831533274" sldId="295"/>
            <ac:cxnSpMk id="30" creationId="{9EBB0476-5CF0-4F44-8D68-5D42D7AEE43A}"/>
          </ac:cxnSpMkLst>
        </pc:cxnChg>
        <pc:cxnChg chg="add del">
          <ac:chgData name="Leah Wright" userId="39cfca7f-a10c-4424-8500-ae2fd1332b0c" providerId="ADAL" clId="{A6D2B379-B348-4D19-A7C7-3ED3B31EC53E}" dt="2020-09-30T20:32:02.199" v="1286"/>
          <ac:cxnSpMkLst>
            <pc:docMk/>
            <pc:sldMk cId="2831533274" sldId="295"/>
            <ac:cxnSpMk id="33" creationId="{FE1A49CE-B63D-457A-A180-1C883E1A63D2}"/>
          </ac:cxnSpMkLst>
        </pc:cxnChg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svg"/><Relationship Id="rId1" Type="http://schemas.openxmlformats.org/officeDocument/2006/relationships/image" Target="../media/image8.png"/><Relationship Id="rId6" Type="http://schemas.openxmlformats.org/officeDocument/2006/relationships/image" Target="../media/image19.svg"/><Relationship Id="rId5" Type="http://schemas.openxmlformats.org/officeDocument/2006/relationships/image" Target="../media/image10.png"/><Relationship Id="rId4" Type="http://schemas.openxmlformats.org/officeDocument/2006/relationships/image" Target="../media/image17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svg"/><Relationship Id="rId1" Type="http://schemas.openxmlformats.org/officeDocument/2006/relationships/image" Target="../media/image8.png"/><Relationship Id="rId6" Type="http://schemas.openxmlformats.org/officeDocument/2006/relationships/image" Target="../media/image19.svg"/><Relationship Id="rId5" Type="http://schemas.openxmlformats.org/officeDocument/2006/relationships/image" Target="../media/image10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C67F66-133F-40D8-B2CB-8D620AC3EF8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4DB4D74-C89E-43A3-89F4-CD199FBC7721}">
      <dgm:prSet/>
      <dgm:spPr/>
      <dgm:t>
        <a:bodyPr/>
        <a:lstStyle/>
        <a:p>
          <a:r>
            <a:rPr lang="en-US" dirty="0"/>
            <a:t>Develop business world and </a:t>
          </a:r>
          <a:r>
            <a:rPr lang="en-US" dirty="0" smtClean="0"/>
            <a:t>marketing</a:t>
          </a:r>
          <a:endParaRPr lang="en-US" dirty="0"/>
        </a:p>
      </dgm:t>
    </dgm:pt>
    <dgm:pt modelId="{BD93ED03-40C1-4FBD-91C9-7769CD60F27F}" type="parTrans" cxnId="{A28089B9-F6F6-48D5-A38F-53E8DCD9B0E7}">
      <dgm:prSet/>
      <dgm:spPr/>
      <dgm:t>
        <a:bodyPr/>
        <a:lstStyle/>
        <a:p>
          <a:endParaRPr lang="en-US"/>
        </a:p>
      </dgm:t>
    </dgm:pt>
    <dgm:pt modelId="{B7AC5247-0798-460F-94BD-32F0E2AD4C2F}" type="sibTrans" cxnId="{A28089B9-F6F6-48D5-A38F-53E8DCD9B0E7}">
      <dgm:prSet/>
      <dgm:spPr/>
      <dgm:t>
        <a:bodyPr/>
        <a:lstStyle/>
        <a:p>
          <a:endParaRPr lang="en-US"/>
        </a:p>
      </dgm:t>
    </dgm:pt>
    <dgm:pt modelId="{745D0088-6FF0-4AC3-AC83-78CFD4397857}">
      <dgm:prSet/>
      <dgm:spPr/>
      <dgm:t>
        <a:bodyPr/>
        <a:lstStyle/>
        <a:p>
          <a:r>
            <a:rPr lang="en-US" dirty="0"/>
            <a:t>Make interpersonal connections, network, and learn </a:t>
          </a:r>
          <a:r>
            <a:rPr lang="en-US" dirty="0" smtClean="0"/>
            <a:t>professionalism</a:t>
          </a:r>
          <a:endParaRPr lang="en-US" dirty="0"/>
        </a:p>
      </dgm:t>
    </dgm:pt>
    <dgm:pt modelId="{584D13BD-BA8A-4882-BB42-17C7D53A05F7}" type="parTrans" cxnId="{3EAD092E-62E1-4132-81E9-43FDA9D46DB1}">
      <dgm:prSet/>
      <dgm:spPr/>
      <dgm:t>
        <a:bodyPr/>
        <a:lstStyle/>
        <a:p>
          <a:endParaRPr lang="en-US"/>
        </a:p>
      </dgm:t>
    </dgm:pt>
    <dgm:pt modelId="{FC0152A2-ED16-4B16-A101-F8BE8EF1579E}" type="sibTrans" cxnId="{3EAD092E-62E1-4132-81E9-43FDA9D46DB1}">
      <dgm:prSet/>
      <dgm:spPr/>
      <dgm:t>
        <a:bodyPr/>
        <a:lstStyle/>
        <a:p>
          <a:endParaRPr lang="en-US"/>
        </a:p>
      </dgm:t>
    </dgm:pt>
    <dgm:pt modelId="{CE16920A-89F5-4E1A-9433-B0582FEED16C}">
      <dgm:prSet/>
      <dgm:spPr/>
      <dgm:t>
        <a:bodyPr/>
        <a:lstStyle/>
        <a:p>
          <a:r>
            <a:rPr lang="en-US" dirty="0"/>
            <a:t>Grant students the ability to enhance their skills in public speaking and </a:t>
          </a:r>
          <a:r>
            <a:rPr lang="en-US" dirty="0" smtClean="0"/>
            <a:t>leadership</a:t>
          </a:r>
          <a:endParaRPr lang="en-US" dirty="0"/>
        </a:p>
      </dgm:t>
    </dgm:pt>
    <dgm:pt modelId="{AE3BABE1-3B5C-44A2-9267-B9EC67CA0DC4}" type="parTrans" cxnId="{181D1F51-F527-4EBE-9CE7-93DB761DC1AD}">
      <dgm:prSet/>
      <dgm:spPr/>
      <dgm:t>
        <a:bodyPr/>
        <a:lstStyle/>
        <a:p>
          <a:endParaRPr lang="en-US"/>
        </a:p>
      </dgm:t>
    </dgm:pt>
    <dgm:pt modelId="{D3D55968-9DF6-4F24-A388-80DCB86EBA52}" type="sibTrans" cxnId="{181D1F51-F527-4EBE-9CE7-93DB761DC1AD}">
      <dgm:prSet/>
      <dgm:spPr/>
      <dgm:t>
        <a:bodyPr/>
        <a:lstStyle/>
        <a:p>
          <a:endParaRPr lang="en-US"/>
        </a:p>
      </dgm:t>
    </dgm:pt>
    <dgm:pt modelId="{7B7AC9DE-D867-434B-9DB4-249BE976722F}">
      <dgm:prSet/>
      <dgm:spPr/>
      <dgm:t>
        <a:bodyPr/>
        <a:lstStyle/>
        <a:p>
          <a:r>
            <a:rPr lang="en-US"/>
            <a:t>Learn more about business and marketing careers</a:t>
          </a:r>
        </a:p>
      </dgm:t>
    </dgm:pt>
    <dgm:pt modelId="{B099D6B2-CE5E-47DA-B8C6-D27FECEE5D7D}" type="parTrans" cxnId="{1A340882-1D01-4DF5-8CDE-4EE43DAF732F}">
      <dgm:prSet/>
      <dgm:spPr/>
      <dgm:t>
        <a:bodyPr/>
        <a:lstStyle/>
        <a:p>
          <a:endParaRPr lang="en-US"/>
        </a:p>
      </dgm:t>
    </dgm:pt>
    <dgm:pt modelId="{5A66284F-30D7-4FCD-A125-E40E6C152A8E}" type="sibTrans" cxnId="{1A340882-1D01-4DF5-8CDE-4EE43DAF732F}">
      <dgm:prSet/>
      <dgm:spPr/>
      <dgm:t>
        <a:bodyPr/>
        <a:lstStyle/>
        <a:p>
          <a:endParaRPr lang="en-US"/>
        </a:p>
      </dgm:t>
    </dgm:pt>
    <dgm:pt modelId="{0991FDEC-0213-47B3-918C-FED209B0AA56}">
      <dgm:prSet/>
      <dgm:spPr/>
      <dgm:t>
        <a:bodyPr/>
        <a:lstStyle/>
        <a:p>
          <a:r>
            <a:rPr lang="en-US"/>
            <a:t>Network with others with similar interests </a:t>
          </a:r>
        </a:p>
      </dgm:t>
    </dgm:pt>
    <dgm:pt modelId="{01833EF1-F19A-44E7-80F4-E47C63D80CBA}" type="parTrans" cxnId="{F01ED5EE-C43B-4BE8-BED5-86221B355625}">
      <dgm:prSet/>
      <dgm:spPr/>
      <dgm:t>
        <a:bodyPr/>
        <a:lstStyle/>
        <a:p>
          <a:endParaRPr lang="en-US"/>
        </a:p>
      </dgm:t>
    </dgm:pt>
    <dgm:pt modelId="{499E8BDA-C953-4311-8E38-B6AA4EF8DD77}" type="sibTrans" cxnId="{F01ED5EE-C43B-4BE8-BED5-86221B355625}">
      <dgm:prSet/>
      <dgm:spPr/>
      <dgm:t>
        <a:bodyPr/>
        <a:lstStyle/>
        <a:p>
          <a:endParaRPr lang="en-US"/>
        </a:p>
      </dgm:t>
    </dgm:pt>
    <dgm:pt modelId="{B0E4EF11-DDBD-4B62-85B4-056076F2C403}">
      <dgm:prSet/>
      <dgm:spPr/>
      <dgm:t>
        <a:bodyPr/>
        <a:lstStyle/>
        <a:p>
          <a:r>
            <a:rPr lang="en-US"/>
            <a:t>Step out of their comfort zones and grow as leaders</a:t>
          </a:r>
        </a:p>
      </dgm:t>
    </dgm:pt>
    <dgm:pt modelId="{DA62B95A-D5AB-485D-9C78-EE37DC63449F}" type="parTrans" cxnId="{2AAB898E-2369-4CE4-BC0C-FF1117BEA2ED}">
      <dgm:prSet/>
      <dgm:spPr/>
      <dgm:t>
        <a:bodyPr/>
        <a:lstStyle/>
        <a:p>
          <a:endParaRPr lang="en-US"/>
        </a:p>
      </dgm:t>
    </dgm:pt>
    <dgm:pt modelId="{222FEB83-4C60-45F1-812F-3B7F8A3663E5}" type="sibTrans" cxnId="{2AAB898E-2369-4CE4-BC0C-FF1117BEA2ED}">
      <dgm:prSet/>
      <dgm:spPr/>
      <dgm:t>
        <a:bodyPr/>
        <a:lstStyle/>
        <a:p>
          <a:endParaRPr lang="en-US"/>
        </a:p>
      </dgm:t>
    </dgm:pt>
    <dgm:pt modelId="{0F715327-EE91-49CE-AFE2-2143093DBBBF}" type="pres">
      <dgm:prSet presAssocID="{1CC67F66-133F-40D8-B2CB-8D620AC3EF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E69F25-F2B8-4D83-A36E-37AC47D7CF6D}" type="pres">
      <dgm:prSet presAssocID="{B4DB4D74-C89E-43A3-89F4-CD199FBC772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6ABDF-99D7-4103-A62B-B332DA58020D}" type="pres">
      <dgm:prSet presAssocID="{B7AC5247-0798-460F-94BD-32F0E2AD4C2F}" presName="sibTrans" presStyleCnt="0"/>
      <dgm:spPr/>
    </dgm:pt>
    <dgm:pt modelId="{E7FD8375-B8C0-4FBF-B54E-8F9F63474186}" type="pres">
      <dgm:prSet presAssocID="{745D0088-6FF0-4AC3-AC83-78CFD439785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63323-214B-47E0-BB3C-A4E6D9AB5022}" type="pres">
      <dgm:prSet presAssocID="{FC0152A2-ED16-4B16-A101-F8BE8EF1579E}" presName="sibTrans" presStyleCnt="0"/>
      <dgm:spPr/>
    </dgm:pt>
    <dgm:pt modelId="{D7DF8A8B-3492-47F9-8C64-C7D86205A3BE}" type="pres">
      <dgm:prSet presAssocID="{CE16920A-89F5-4E1A-9433-B0582FEED16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DDED5-E40B-4AD7-BD75-AE79141A3286}" type="pres">
      <dgm:prSet presAssocID="{D3D55968-9DF6-4F24-A388-80DCB86EBA52}" presName="sibTrans" presStyleCnt="0"/>
      <dgm:spPr/>
    </dgm:pt>
    <dgm:pt modelId="{0C436A60-799B-475F-96CE-D639A1D00918}" type="pres">
      <dgm:prSet presAssocID="{7B7AC9DE-D867-434B-9DB4-249BE976722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5ECA9-BC32-4397-AE0A-C6DF3B9BEDC2}" type="pres">
      <dgm:prSet presAssocID="{5A66284F-30D7-4FCD-A125-E40E6C152A8E}" presName="sibTrans" presStyleCnt="0"/>
      <dgm:spPr/>
    </dgm:pt>
    <dgm:pt modelId="{7B143C4A-40DB-46F3-AD87-24315FC1D581}" type="pres">
      <dgm:prSet presAssocID="{0991FDEC-0213-47B3-918C-FED209B0AA5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D4AC5-C1A6-4D79-8DE0-EB70B99BE4FF}" type="pres">
      <dgm:prSet presAssocID="{499E8BDA-C953-4311-8E38-B6AA4EF8DD77}" presName="sibTrans" presStyleCnt="0"/>
      <dgm:spPr/>
    </dgm:pt>
    <dgm:pt modelId="{9A3A509B-E1A8-4C45-8AB4-0806CEBC95F0}" type="pres">
      <dgm:prSet presAssocID="{B0E4EF11-DDBD-4B62-85B4-056076F2C40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B84343-63AD-46B0-84B1-8F189045828A}" type="presOf" srcId="{CE16920A-89F5-4E1A-9433-B0582FEED16C}" destId="{D7DF8A8B-3492-47F9-8C64-C7D86205A3BE}" srcOrd="0" destOrd="0" presId="urn:microsoft.com/office/officeart/2005/8/layout/default"/>
    <dgm:cxn modelId="{2AAB898E-2369-4CE4-BC0C-FF1117BEA2ED}" srcId="{1CC67F66-133F-40D8-B2CB-8D620AC3EF8F}" destId="{B0E4EF11-DDBD-4B62-85B4-056076F2C403}" srcOrd="5" destOrd="0" parTransId="{DA62B95A-D5AB-485D-9C78-EE37DC63449F}" sibTransId="{222FEB83-4C60-45F1-812F-3B7F8A3663E5}"/>
    <dgm:cxn modelId="{CD07D1B9-42A3-4062-A6D1-DFD0B3A03ADA}" type="presOf" srcId="{1CC67F66-133F-40D8-B2CB-8D620AC3EF8F}" destId="{0F715327-EE91-49CE-AFE2-2143093DBBBF}" srcOrd="0" destOrd="0" presId="urn:microsoft.com/office/officeart/2005/8/layout/default"/>
    <dgm:cxn modelId="{3EAD092E-62E1-4132-81E9-43FDA9D46DB1}" srcId="{1CC67F66-133F-40D8-B2CB-8D620AC3EF8F}" destId="{745D0088-6FF0-4AC3-AC83-78CFD4397857}" srcOrd="1" destOrd="0" parTransId="{584D13BD-BA8A-4882-BB42-17C7D53A05F7}" sibTransId="{FC0152A2-ED16-4B16-A101-F8BE8EF1579E}"/>
    <dgm:cxn modelId="{56ABBF0C-FD41-43D4-99B2-86A697ED96D0}" type="presOf" srcId="{B0E4EF11-DDBD-4B62-85B4-056076F2C403}" destId="{9A3A509B-E1A8-4C45-8AB4-0806CEBC95F0}" srcOrd="0" destOrd="0" presId="urn:microsoft.com/office/officeart/2005/8/layout/default"/>
    <dgm:cxn modelId="{B7922EA8-0865-4846-8F0E-880D4C31A996}" type="presOf" srcId="{B4DB4D74-C89E-43A3-89F4-CD199FBC7721}" destId="{2FE69F25-F2B8-4D83-A36E-37AC47D7CF6D}" srcOrd="0" destOrd="0" presId="urn:microsoft.com/office/officeart/2005/8/layout/default"/>
    <dgm:cxn modelId="{F538F40D-EBFA-40FB-AC32-92F2940E72B2}" type="presOf" srcId="{745D0088-6FF0-4AC3-AC83-78CFD4397857}" destId="{E7FD8375-B8C0-4FBF-B54E-8F9F63474186}" srcOrd="0" destOrd="0" presId="urn:microsoft.com/office/officeart/2005/8/layout/default"/>
    <dgm:cxn modelId="{1A340882-1D01-4DF5-8CDE-4EE43DAF732F}" srcId="{1CC67F66-133F-40D8-B2CB-8D620AC3EF8F}" destId="{7B7AC9DE-D867-434B-9DB4-249BE976722F}" srcOrd="3" destOrd="0" parTransId="{B099D6B2-CE5E-47DA-B8C6-D27FECEE5D7D}" sibTransId="{5A66284F-30D7-4FCD-A125-E40E6C152A8E}"/>
    <dgm:cxn modelId="{181D1F51-F527-4EBE-9CE7-93DB761DC1AD}" srcId="{1CC67F66-133F-40D8-B2CB-8D620AC3EF8F}" destId="{CE16920A-89F5-4E1A-9433-B0582FEED16C}" srcOrd="2" destOrd="0" parTransId="{AE3BABE1-3B5C-44A2-9267-B9EC67CA0DC4}" sibTransId="{D3D55968-9DF6-4F24-A388-80DCB86EBA52}"/>
    <dgm:cxn modelId="{A28089B9-F6F6-48D5-A38F-53E8DCD9B0E7}" srcId="{1CC67F66-133F-40D8-B2CB-8D620AC3EF8F}" destId="{B4DB4D74-C89E-43A3-89F4-CD199FBC7721}" srcOrd="0" destOrd="0" parTransId="{BD93ED03-40C1-4FBD-91C9-7769CD60F27F}" sibTransId="{B7AC5247-0798-460F-94BD-32F0E2AD4C2F}"/>
    <dgm:cxn modelId="{6239D08F-133B-45C6-AE5B-3B5D9DE1A24D}" type="presOf" srcId="{7B7AC9DE-D867-434B-9DB4-249BE976722F}" destId="{0C436A60-799B-475F-96CE-D639A1D00918}" srcOrd="0" destOrd="0" presId="urn:microsoft.com/office/officeart/2005/8/layout/default"/>
    <dgm:cxn modelId="{F01ED5EE-C43B-4BE8-BED5-86221B355625}" srcId="{1CC67F66-133F-40D8-B2CB-8D620AC3EF8F}" destId="{0991FDEC-0213-47B3-918C-FED209B0AA56}" srcOrd="4" destOrd="0" parTransId="{01833EF1-F19A-44E7-80F4-E47C63D80CBA}" sibTransId="{499E8BDA-C953-4311-8E38-B6AA4EF8DD77}"/>
    <dgm:cxn modelId="{6BEF1A7A-DE4B-4E2B-A8E9-D04ECBE79C28}" type="presOf" srcId="{0991FDEC-0213-47B3-918C-FED209B0AA56}" destId="{7B143C4A-40DB-46F3-AD87-24315FC1D581}" srcOrd="0" destOrd="0" presId="urn:microsoft.com/office/officeart/2005/8/layout/default"/>
    <dgm:cxn modelId="{0F566014-A50F-4502-BD4D-79586D375A0E}" type="presParOf" srcId="{0F715327-EE91-49CE-AFE2-2143093DBBBF}" destId="{2FE69F25-F2B8-4D83-A36E-37AC47D7CF6D}" srcOrd="0" destOrd="0" presId="urn:microsoft.com/office/officeart/2005/8/layout/default"/>
    <dgm:cxn modelId="{6438FB22-4D80-4A1A-9A12-78AF928B1CDF}" type="presParOf" srcId="{0F715327-EE91-49CE-AFE2-2143093DBBBF}" destId="{3686ABDF-99D7-4103-A62B-B332DA58020D}" srcOrd="1" destOrd="0" presId="urn:microsoft.com/office/officeart/2005/8/layout/default"/>
    <dgm:cxn modelId="{A8065B74-7B3D-4311-B3F8-978DA2DD7F3B}" type="presParOf" srcId="{0F715327-EE91-49CE-AFE2-2143093DBBBF}" destId="{E7FD8375-B8C0-4FBF-B54E-8F9F63474186}" srcOrd="2" destOrd="0" presId="urn:microsoft.com/office/officeart/2005/8/layout/default"/>
    <dgm:cxn modelId="{E856119C-852E-45D7-946C-D9F98C0A5DAA}" type="presParOf" srcId="{0F715327-EE91-49CE-AFE2-2143093DBBBF}" destId="{3AB63323-214B-47E0-BB3C-A4E6D9AB5022}" srcOrd="3" destOrd="0" presId="urn:microsoft.com/office/officeart/2005/8/layout/default"/>
    <dgm:cxn modelId="{A67C5FE1-2E74-4905-9F30-9551689409FF}" type="presParOf" srcId="{0F715327-EE91-49CE-AFE2-2143093DBBBF}" destId="{D7DF8A8B-3492-47F9-8C64-C7D86205A3BE}" srcOrd="4" destOrd="0" presId="urn:microsoft.com/office/officeart/2005/8/layout/default"/>
    <dgm:cxn modelId="{0365A518-F059-4309-8D0F-0A37B575328B}" type="presParOf" srcId="{0F715327-EE91-49CE-AFE2-2143093DBBBF}" destId="{E25DDED5-E40B-4AD7-BD75-AE79141A3286}" srcOrd="5" destOrd="0" presId="urn:microsoft.com/office/officeart/2005/8/layout/default"/>
    <dgm:cxn modelId="{C3040E56-18FA-41AD-BBD0-CF4FC30D2511}" type="presParOf" srcId="{0F715327-EE91-49CE-AFE2-2143093DBBBF}" destId="{0C436A60-799B-475F-96CE-D639A1D00918}" srcOrd="6" destOrd="0" presId="urn:microsoft.com/office/officeart/2005/8/layout/default"/>
    <dgm:cxn modelId="{3D7DBF9E-099D-4FE6-B17A-3EACB00C8721}" type="presParOf" srcId="{0F715327-EE91-49CE-AFE2-2143093DBBBF}" destId="{F7B5ECA9-BC32-4397-AE0A-C6DF3B9BEDC2}" srcOrd="7" destOrd="0" presId="urn:microsoft.com/office/officeart/2005/8/layout/default"/>
    <dgm:cxn modelId="{DB23292E-7D35-492E-974C-7393412F6406}" type="presParOf" srcId="{0F715327-EE91-49CE-AFE2-2143093DBBBF}" destId="{7B143C4A-40DB-46F3-AD87-24315FC1D581}" srcOrd="8" destOrd="0" presId="urn:microsoft.com/office/officeart/2005/8/layout/default"/>
    <dgm:cxn modelId="{69D6F704-A4F5-49E0-8383-CA861447A44D}" type="presParOf" srcId="{0F715327-EE91-49CE-AFE2-2143093DBBBF}" destId="{B51D4AC5-C1A6-4D79-8DE0-EB70B99BE4FF}" srcOrd="9" destOrd="0" presId="urn:microsoft.com/office/officeart/2005/8/layout/default"/>
    <dgm:cxn modelId="{4B73AD2C-8D8E-42C0-A14A-A9A621052ADC}" type="presParOf" srcId="{0F715327-EE91-49CE-AFE2-2143093DBBBF}" destId="{9A3A509B-E1A8-4C45-8AB4-0806CEBC95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8DF7343-C916-4F04-B06D-3C43A7C544E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BA51892-5D21-459B-9FDC-D213538EC15B}">
      <dgm:prSet/>
      <dgm:spPr/>
      <dgm:t>
        <a:bodyPr/>
        <a:lstStyle/>
        <a:p>
          <a:r>
            <a:rPr lang="en-US" b="0" i="0" baseline="0"/>
            <a:t>receive and act as custodian of chapter funds</a:t>
          </a:r>
          <a:endParaRPr lang="en-US"/>
        </a:p>
      </dgm:t>
    </dgm:pt>
    <dgm:pt modelId="{F91384CC-D8A3-4362-B636-A035BC734C06}" type="parTrans" cxnId="{105BA1D0-E43B-4EE9-ACC3-24CE17570498}">
      <dgm:prSet/>
      <dgm:spPr/>
      <dgm:t>
        <a:bodyPr/>
        <a:lstStyle/>
        <a:p>
          <a:endParaRPr lang="en-US"/>
        </a:p>
      </dgm:t>
    </dgm:pt>
    <dgm:pt modelId="{D9CEDC3B-0F79-40EA-9FBB-107A2068DC6E}" type="sibTrans" cxnId="{105BA1D0-E43B-4EE9-ACC3-24CE17570498}">
      <dgm:prSet/>
      <dgm:spPr/>
      <dgm:t>
        <a:bodyPr/>
        <a:lstStyle/>
        <a:p>
          <a:endParaRPr lang="en-US"/>
        </a:p>
      </dgm:t>
    </dgm:pt>
    <dgm:pt modelId="{3EF560DB-5AA9-4A15-928E-89610E445534}">
      <dgm:prSet/>
      <dgm:spPr/>
      <dgm:t>
        <a:bodyPr/>
        <a:lstStyle/>
        <a:p>
          <a:r>
            <a:rPr lang="en-US" b="0" i="0" baseline="0"/>
            <a:t>keep accurate, up-to-date financial records</a:t>
          </a:r>
          <a:endParaRPr lang="en-US"/>
        </a:p>
      </dgm:t>
    </dgm:pt>
    <dgm:pt modelId="{0622589C-883C-4FC9-A3CD-25DC42A6B205}" type="parTrans" cxnId="{B0B6A0B6-BB68-4385-A925-D892BDD8B096}">
      <dgm:prSet/>
      <dgm:spPr/>
      <dgm:t>
        <a:bodyPr/>
        <a:lstStyle/>
        <a:p>
          <a:endParaRPr lang="en-US"/>
        </a:p>
      </dgm:t>
    </dgm:pt>
    <dgm:pt modelId="{94583EDD-9771-41D6-8D36-1B99271C9ED9}" type="sibTrans" cxnId="{B0B6A0B6-BB68-4385-A925-D892BDD8B096}">
      <dgm:prSet/>
      <dgm:spPr/>
      <dgm:t>
        <a:bodyPr/>
        <a:lstStyle/>
        <a:p>
          <a:endParaRPr lang="en-US"/>
        </a:p>
      </dgm:t>
    </dgm:pt>
    <dgm:pt modelId="{39111B4B-49D9-42D9-94A3-EA6E21163A42}">
      <dgm:prSet/>
      <dgm:spPr/>
      <dgm:t>
        <a:bodyPr/>
        <a:lstStyle/>
        <a:p>
          <a:r>
            <a:rPr lang="en-US" b="0" i="0" baseline="0"/>
            <a:t>assist in the collection of money for dues and money-making projects, such as fundraising activities</a:t>
          </a:r>
          <a:endParaRPr lang="en-US"/>
        </a:p>
      </dgm:t>
    </dgm:pt>
    <dgm:pt modelId="{6E66A3BE-57AD-4248-9FF1-04A1E685EF63}" type="parTrans" cxnId="{D1A8BB46-ED17-4658-8CB7-FB25AC3BDF9C}">
      <dgm:prSet/>
      <dgm:spPr/>
      <dgm:t>
        <a:bodyPr/>
        <a:lstStyle/>
        <a:p>
          <a:endParaRPr lang="en-US"/>
        </a:p>
      </dgm:t>
    </dgm:pt>
    <dgm:pt modelId="{6A48C05E-0801-4CE5-95A0-AA805384DAD8}" type="sibTrans" cxnId="{D1A8BB46-ED17-4658-8CB7-FB25AC3BDF9C}">
      <dgm:prSet/>
      <dgm:spPr/>
      <dgm:t>
        <a:bodyPr/>
        <a:lstStyle/>
        <a:p>
          <a:endParaRPr lang="en-US"/>
        </a:p>
      </dgm:t>
    </dgm:pt>
    <dgm:pt modelId="{03FA6BE9-4FF2-4EC7-8ED9-07B46F62558E}">
      <dgm:prSet/>
      <dgm:spPr/>
      <dgm:t>
        <a:bodyPr/>
        <a:lstStyle/>
        <a:p>
          <a:r>
            <a:rPr lang="en-US" b="0" i="0" baseline="0"/>
            <a:t>prepare treasurer’s report for each meeting</a:t>
          </a:r>
          <a:endParaRPr lang="en-US"/>
        </a:p>
      </dgm:t>
    </dgm:pt>
    <dgm:pt modelId="{5FC9A70F-BAE7-45D2-812C-1FD86FA6D70A}" type="parTrans" cxnId="{D48BB2AC-C38B-4195-BA28-2CE9FB4A286B}">
      <dgm:prSet/>
      <dgm:spPr/>
      <dgm:t>
        <a:bodyPr/>
        <a:lstStyle/>
        <a:p>
          <a:endParaRPr lang="en-US"/>
        </a:p>
      </dgm:t>
    </dgm:pt>
    <dgm:pt modelId="{3B72014D-B680-4207-8E2A-39EEFF09060C}" type="sibTrans" cxnId="{D48BB2AC-C38B-4195-BA28-2CE9FB4A286B}">
      <dgm:prSet/>
      <dgm:spPr/>
      <dgm:t>
        <a:bodyPr/>
        <a:lstStyle/>
        <a:p>
          <a:endParaRPr lang="en-US"/>
        </a:p>
      </dgm:t>
    </dgm:pt>
    <dgm:pt modelId="{F5986296-BF57-4AA0-B39B-0E1635C085F8}">
      <dgm:prSet/>
      <dgm:spPr/>
      <dgm:t>
        <a:bodyPr/>
        <a:lstStyle/>
        <a:p>
          <a:r>
            <a:rPr lang="en-US" b="0" i="0" baseline="0"/>
            <a:t>take charge of preparing one of the reports submitted at the State Leadership</a:t>
          </a:r>
          <a:endParaRPr lang="en-US"/>
        </a:p>
      </dgm:t>
    </dgm:pt>
    <dgm:pt modelId="{41404573-28D2-45A5-997F-D6BB3941A7B9}" type="parTrans" cxnId="{CC90D380-EC4E-4F2F-9BBC-8D6FA5B83EEF}">
      <dgm:prSet/>
      <dgm:spPr/>
      <dgm:t>
        <a:bodyPr/>
        <a:lstStyle/>
        <a:p>
          <a:endParaRPr lang="en-US"/>
        </a:p>
      </dgm:t>
    </dgm:pt>
    <dgm:pt modelId="{1EAA5D9C-844B-4721-90DA-E44BCE565A6D}" type="sibTrans" cxnId="{CC90D380-EC4E-4F2F-9BBC-8D6FA5B83EEF}">
      <dgm:prSet/>
      <dgm:spPr/>
      <dgm:t>
        <a:bodyPr/>
        <a:lstStyle/>
        <a:p>
          <a:endParaRPr lang="en-US"/>
        </a:p>
      </dgm:t>
    </dgm:pt>
    <dgm:pt modelId="{5E776C25-80F9-45BB-99CB-6BBE69DC2DDE}">
      <dgm:prSet/>
      <dgm:spPr/>
      <dgm:t>
        <a:bodyPr/>
        <a:lstStyle/>
        <a:p>
          <a:r>
            <a:rPr lang="en-US" b="0" i="0" baseline="0"/>
            <a:t>Conference</a:t>
          </a:r>
          <a:endParaRPr lang="en-US"/>
        </a:p>
      </dgm:t>
    </dgm:pt>
    <dgm:pt modelId="{933C4FF7-439F-4906-A8E7-3EA22339D9B2}" type="parTrans" cxnId="{77B796FB-A01B-4D26-94A9-279FD2CF87C2}">
      <dgm:prSet/>
      <dgm:spPr/>
      <dgm:t>
        <a:bodyPr/>
        <a:lstStyle/>
        <a:p>
          <a:endParaRPr lang="en-US"/>
        </a:p>
      </dgm:t>
    </dgm:pt>
    <dgm:pt modelId="{9FB47076-5F57-40D4-A78B-ABCC7454580A}" type="sibTrans" cxnId="{77B796FB-A01B-4D26-94A9-279FD2CF87C2}">
      <dgm:prSet/>
      <dgm:spPr/>
      <dgm:t>
        <a:bodyPr/>
        <a:lstStyle/>
        <a:p>
          <a:endParaRPr lang="en-US"/>
        </a:p>
      </dgm:t>
    </dgm:pt>
    <dgm:pt modelId="{E00D5437-C7C1-447D-B09B-9528D7C72F68}" type="pres">
      <dgm:prSet presAssocID="{78DF7343-C916-4F04-B06D-3C43A7C544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FD8E21-7B22-41A5-886F-5D2DCE1CD100}" type="pres">
      <dgm:prSet presAssocID="{BBA51892-5D21-459B-9FDC-D213538EC15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96E81-430F-48B2-ADB4-E8ED9AFCD20D}" type="pres">
      <dgm:prSet presAssocID="{D9CEDC3B-0F79-40EA-9FBB-107A2068DC6E}" presName="spacer" presStyleCnt="0"/>
      <dgm:spPr/>
    </dgm:pt>
    <dgm:pt modelId="{9A4AB84C-B5E2-422C-A95B-63F10C7DECF5}" type="pres">
      <dgm:prSet presAssocID="{3EF560DB-5AA9-4A15-928E-89610E44553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2E6E9-C426-4BCC-B0B4-318F4E43B11B}" type="pres">
      <dgm:prSet presAssocID="{94583EDD-9771-41D6-8D36-1B99271C9ED9}" presName="spacer" presStyleCnt="0"/>
      <dgm:spPr/>
    </dgm:pt>
    <dgm:pt modelId="{DB5B9F75-566A-42FC-8EAD-82B2052FE8FA}" type="pres">
      <dgm:prSet presAssocID="{39111B4B-49D9-42D9-94A3-EA6E21163A4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348A3-923A-4303-B72C-5148E30E3DCD}" type="pres">
      <dgm:prSet presAssocID="{6A48C05E-0801-4CE5-95A0-AA805384DAD8}" presName="spacer" presStyleCnt="0"/>
      <dgm:spPr/>
    </dgm:pt>
    <dgm:pt modelId="{D810E012-2BB2-4FB6-A22E-01734F48EF80}" type="pres">
      <dgm:prSet presAssocID="{03FA6BE9-4FF2-4EC7-8ED9-07B46F62558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E1B77-AE7E-4DF9-9C65-DC1F2D90912B}" type="pres">
      <dgm:prSet presAssocID="{3B72014D-B680-4207-8E2A-39EEFF09060C}" presName="spacer" presStyleCnt="0"/>
      <dgm:spPr/>
    </dgm:pt>
    <dgm:pt modelId="{9269546A-CCF7-4DE6-84F4-63D5910C4D55}" type="pres">
      <dgm:prSet presAssocID="{F5986296-BF57-4AA0-B39B-0E1635C085F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68B50-685A-4652-ADDD-58F3C41B1D60}" type="pres">
      <dgm:prSet presAssocID="{1EAA5D9C-844B-4721-90DA-E44BCE565A6D}" presName="spacer" presStyleCnt="0"/>
      <dgm:spPr/>
    </dgm:pt>
    <dgm:pt modelId="{4316F436-8706-4189-96E2-E87D01B5E46C}" type="pres">
      <dgm:prSet presAssocID="{5E776C25-80F9-45BB-99CB-6BBE69DC2DD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744F2E-F4B1-4A8C-A6A2-09DD392ADAED}" type="presOf" srcId="{5E776C25-80F9-45BB-99CB-6BBE69DC2DDE}" destId="{4316F436-8706-4189-96E2-E87D01B5E46C}" srcOrd="0" destOrd="0" presId="urn:microsoft.com/office/officeart/2005/8/layout/vList2"/>
    <dgm:cxn modelId="{D488541B-2AC7-4DF9-B138-6558B7A9A819}" type="presOf" srcId="{3EF560DB-5AA9-4A15-928E-89610E445534}" destId="{9A4AB84C-B5E2-422C-A95B-63F10C7DECF5}" srcOrd="0" destOrd="0" presId="urn:microsoft.com/office/officeart/2005/8/layout/vList2"/>
    <dgm:cxn modelId="{77B796FB-A01B-4D26-94A9-279FD2CF87C2}" srcId="{78DF7343-C916-4F04-B06D-3C43A7C544E9}" destId="{5E776C25-80F9-45BB-99CB-6BBE69DC2DDE}" srcOrd="5" destOrd="0" parTransId="{933C4FF7-439F-4906-A8E7-3EA22339D9B2}" sibTransId="{9FB47076-5F57-40D4-A78B-ABCC7454580A}"/>
    <dgm:cxn modelId="{105838B2-3FB8-4276-9FC4-06BBA1FBFBAB}" type="presOf" srcId="{03FA6BE9-4FF2-4EC7-8ED9-07B46F62558E}" destId="{D810E012-2BB2-4FB6-A22E-01734F48EF80}" srcOrd="0" destOrd="0" presId="urn:microsoft.com/office/officeart/2005/8/layout/vList2"/>
    <dgm:cxn modelId="{D17F3CDD-57B5-4FE4-A2FF-0796CB14D29E}" type="presOf" srcId="{BBA51892-5D21-459B-9FDC-D213538EC15B}" destId="{69FD8E21-7B22-41A5-886F-5D2DCE1CD100}" srcOrd="0" destOrd="0" presId="urn:microsoft.com/office/officeart/2005/8/layout/vList2"/>
    <dgm:cxn modelId="{D48BB2AC-C38B-4195-BA28-2CE9FB4A286B}" srcId="{78DF7343-C916-4F04-B06D-3C43A7C544E9}" destId="{03FA6BE9-4FF2-4EC7-8ED9-07B46F62558E}" srcOrd="3" destOrd="0" parTransId="{5FC9A70F-BAE7-45D2-812C-1FD86FA6D70A}" sibTransId="{3B72014D-B680-4207-8E2A-39EEFF09060C}"/>
    <dgm:cxn modelId="{7171C47E-5F29-4020-AF08-4EA7050C63D0}" type="presOf" srcId="{39111B4B-49D9-42D9-94A3-EA6E21163A42}" destId="{DB5B9F75-566A-42FC-8EAD-82B2052FE8FA}" srcOrd="0" destOrd="0" presId="urn:microsoft.com/office/officeart/2005/8/layout/vList2"/>
    <dgm:cxn modelId="{D1A8BB46-ED17-4658-8CB7-FB25AC3BDF9C}" srcId="{78DF7343-C916-4F04-B06D-3C43A7C544E9}" destId="{39111B4B-49D9-42D9-94A3-EA6E21163A42}" srcOrd="2" destOrd="0" parTransId="{6E66A3BE-57AD-4248-9FF1-04A1E685EF63}" sibTransId="{6A48C05E-0801-4CE5-95A0-AA805384DAD8}"/>
    <dgm:cxn modelId="{B0B6A0B6-BB68-4385-A925-D892BDD8B096}" srcId="{78DF7343-C916-4F04-B06D-3C43A7C544E9}" destId="{3EF560DB-5AA9-4A15-928E-89610E445534}" srcOrd="1" destOrd="0" parTransId="{0622589C-883C-4FC9-A3CD-25DC42A6B205}" sibTransId="{94583EDD-9771-41D6-8D36-1B99271C9ED9}"/>
    <dgm:cxn modelId="{105BA1D0-E43B-4EE9-ACC3-24CE17570498}" srcId="{78DF7343-C916-4F04-B06D-3C43A7C544E9}" destId="{BBA51892-5D21-459B-9FDC-D213538EC15B}" srcOrd="0" destOrd="0" parTransId="{F91384CC-D8A3-4362-B636-A035BC734C06}" sibTransId="{D9CEDC3B-0F79-40EA-9FBB-107A2068DC6E}"/>
    <dgm:cxn modelId="{ACDF51B2-1090-4B8E-9E2F-1FAB62BA3039}" type="presOf" srcId="{F5986296-BF57-4AA0-B39B-0E1635C085F8}" destId="{9269546A-CCF7-4DE6-84F4-63D5910C4D55}" srcOrd="0" destOrd="0" presId="urn:microsoft.com/office/officeart/2005/8/layout/vList2"/>
    <dgm:cxn modelId="{CC90D380-EC4E-4F2F-9BBC-8D6FA5B83EEF}" srcId="{78DF7343-C916-4F04-B06D-3C43A7C544E9}" destId="{F5986296-BF57-4AA0-B39B-0E1635C085F8}" srcOrd="4" destOrd="0" parTransId="{41404573-28D2-45A5-997F-D6BB3941A7B9}" sibTransId="{1EAA5D9C-844B-4721-90DA-E44BCE565A6D}"/>
    <dgm:cxn modelId="{52780407-CCAA-45FF-8784-DFCE210B2A53}" type="presOf" srcId="{78DF7343-C916-4F04-B06D-3C43A7C544E9}" destId="{E00D5437-C7C1-447D-B09B-9528D7C72F68}" srcOrd="0" destOrd="0" presId="urn:microsoft.com/office/officeart/2005/8/layout/vList2"/>
    <dgm:cxn modelId="{6A97BA1C-943F-4B87-8FE1-B937422E8FEC}" type="presParOf" srcId="{E00D5437-C7C1-447D-B09B-9528D7C72F68}" destId="{69FD8E21-7B22-41A5-886F-5D2DCE1CD100}" srcOrd="0" destOrd="0" presId="urn:microsoft.com/office/officeart/2005/8/layout/vList2"/>
    <dgm:cxn modelId="{9F095C59-31B4-4FF6-AFF2-F6C160361D7B}" type="presParOf" srcId="{E00D5437-C7C1-447D-B09B-9528D7C72F68}" destId="{81296E81-430F-48B2-ADB4-E8ED9AFCD20D}" srcOrd="1" destOrd="0" presId="urn:microsoft.com/office/officeart/2005/8/layout/vList2"/>
    <dgm:cxn modelId="{D27F4BDA-754E-4BF6-9640-193428C0BC4E}" type="presParOf" srcId="{E00D5437-C7C1-447D-B09B-9528D7C72F68}" destId="{9A4AB84C-B5E2-422C-A95B-63F10C7DECF5}" srcOrd="2" destOrd="0" presId="urn:microsoft.com/office/officeart/2005/8/layout/vList2"/>
    <dgm:cxn modelId="{F4333398-4A49-4AA6-90DF-1B0559121C5D}" type="presParOf" srcId="{E00D5437-C7C1-447D-B09B-9528D7C72F68}" destId="{7882E6E9-C426-4BCC-B0B4-318F4E43B11B}" srcOrd="3" destOrd="0" presId="urn:microsoft.com/office/officeart/2005/8/layout/vList2"/>
    <dgm:cxn modelId="{A632C385-FA1D-49E7-B7A5-6ED18B246DC2}" type="presParOf" srcId="{E00D5437-C7C1-447D-B09B-9528D7C72F68}" destId="{DB5B9F75-566A-42FC-8EAD-82B2052FE8FA}" srcOrd="4" destOrd="0" presId="urn:microsoft.com/office/officeart/2005/8/layout/vList2"/>
    <dgm:cxn modelId="{ECCB536A-1858-4CA4-9908-DBE73B2472BE}" type="presParOf" srcId="{E00D5437-C7C1-447D-B09B-9528D7C72F68}" destId="{89B348A3-923A-4303-B72C-5148E30E3DCD}" srcOrd="5" destOrd="0" presId="urn:microsoft.com/office/officeart/2005/8/layout/vList2"/>
    <dgm:cxn modelId="{9E8A5AF8-C525-42D6-B525-3211710EE757}" type="presParOf" srcId="{E00D5437-C7C1-447D-B09B-9528D7C72F68}" destId="{D810E012-2BB2-4FB6-A22E-01734F48EF80}" srcOrd="6" destOrd="0" presId="urn:microsoft.com/office/officeart/2005/8/layout/vList2"/>
    <dgm:cxn modelId="{4A877BFB-2E30-4763-B24B-9B586FCE82BD}" type="presParOf" srcId="{E00D5437-C7C1-447D-B09B-9528D7C72F68}" destId="{9B4E1B77-AE7E-4DF9-9C65-DC1F2D90912B}" srcOrd="7" destOrd="0" presId="urn:microsoft.com/office/officeart/2005/8/layout/vList2"/>
    <dgm:cxn modelId="{11EC2F39-9652-4377-B47E-24448648D37C}" type="presParOf" srcId="{E00D5437-C7C1-447D-B09B-9528D7C72F68}" destId="{9269546A-CCF7-4DE6-84F4-63D5910C4D55}" srcOrd="8" destOrd="0" presId="urn:microsoft.com/office/officeart/2005/8/layout/vList2"/>
    <dgm:cxn modelId="{7F8DFE66-8C69-427F-84E5-612DC2040512}" type="presParOf" srcId="{E00D5437-C7C1-447D-B09B-9528D7C72F68}" destId="{8B568B50-685A-4652-ADDD-58F3C41B1D60}" srcOrd="9" destOrd="0" presId="urn:microsoft.com/office/officeart/2005/8/layout/vList2"/>
    <dgm:cxn modelId="{70BCA4FD-58B4-4C16-B339-B8FADF1D3401}" type="presParOf" srcId="{E00D5437-C7C1-447D-B09B-9528D7C72F68}" destId="{4316F436-8706-4189-96E2-E87D01B5E46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9277D4F-65E6-4C82-B46F-EA818E8868AB}" type="doc">
      <dgm:prSet loTypeId="urn:microsoft.com/office/officeart/2016/7/layout/VerticalSolidAction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DFE68A5-0658-479E-92ED-5BBE7F6D618F}">
      <dgm:prSet/>
      <dgm:spPr/>
      <dgm:t>
        <a:bodyPr/>
        <a:lstStyle/>
        <a:p>
          <a:r>
            <a:rPr lang="en-US"/>
            <a:t>Prepare</a:t>
          </a:r>
        </a:p>
      </dgm:t>
    </dgm:pt>
    <dgm:pt modelId="{6911DA03-11F1-40A4-96AD-6819769D056A}" type="parTrans" cxnId="{11359374-73FE-4792-9709-CDA4192DB3F6}">
      <dgm:prSet/>
      <dgm:spPr/>
      <dgm:t>
        <a:bodyPr/>
        <a:lstStyle/>
        <a:p>
          <a:endParaRPr lang="en-US"/>
        </a:p>
      </dgm:t>
    </dgm:pt>
    <dgm:pt modelId="{3EF740DE-89AC-48E7-A7A8-F0D85A4F5491}" type="sibTrans" cxnId="{11359374-73FE-4792-9709-CDA4192DB3F6}">
      <dgm:prSet/>
      <dgm:spPr/>
      <dgm:t>
        <a:bodyPr/>
        <a:lstStyle/>
        <a:p>
          <a:endParaRPr lang="en-US"/>
        </a:p>
      </dgm:t>
    </dgm:pt>
    <dgm:pt modelId="{4A4B611F-1CDF-477B-80F1-C12D7086E253}">
      <dgm:prSet/>
      <dgm:spPr/>
      <dgm:t>
        <a:bodyPr/>
        <a:lstStyle/>
        <a:p>
          <a:r>
            <a:rPr lang="en-US"/>
            <a:t>prepare news release or articles for the local chapter of all FBLA activities within one week of the activity</a:t>
          </a:r>
        </a:p>
      </dgm:t>
    </dgm:pt>
    <dgm:pt modelId="{8F269396-A275-4C8A-A3F9-5B98AF46EDFB}" type="parTrans" cxnId="{3ABF79F7-1C49-4AED-ABF6-7FEFE93DF5FB}">
      <dgm:prSet/>
      <dgm:spPr/>
      <dgm:t>
        <a:bodyPr/>
        <a:lstStyle/>
        <a:p>
          <a:endParaRPr lang="en-US"/>
        </a:p>
      </dgm:t>
    </dgm:pt>
    <dgm:pt modelId="{72FCD5C7-6659-43C2-9D45-2056C69A13DA}" type="sibTrans" cxnId="{3ABF79F7-1C49-4AED-ABF6-7FEFE93DF5FB}">
      <dgm:prSet/>
      <dgm:spPr/>
      <dgm:t>
        <a:bodyPr/>
        <a:lstStyle/>
        <a:p>
          <a:endParaRPr lang="en-US"/>
        </a:p>
      </dgm:t>
    </dgm:pt>
    <dgm:pt modelId="{02B4C5F9-8109-40D7-A98E-A1749B2B6DC8}">
      <dgm:prSet/>
      <dgm:spPr/>
      <dgm:t>
        <a:bodyPr/>
        <a:lstStyle/>
        <a:p>
          <a:r>
            <a:rPr lang="en-US"/>
            <a:t>Submit</a:t>
          </a:r>
        </a:p>
      </dgm:t>
    </dgm:pt>
    <dgm:pt modelId="{DEB6252D-A084-47B3-868A-D4234443E438}" type="parTrans" cxnId="{B9D64EA0-6F90-4329-AFBF-480D4CF4194B}">
      <dgm:prSet/>
      <dgm:spPr/>
      <dgm:t>
        <a:bodyPr/>
        <a:lstStyle/>
        <a:p>
          <a:endParaRPr lang="en-US"/>
        </a:p>
      </dgm:t>
    </dgm:pt>
    <dgm:pt modelId="{E2C2CE60-7204-4EE6-8CC9-FFD59808AF87}" type="sibTrans" cxnId="{B9D64EA0-6F90-4329-AFBF-480D4CF4194B}">
      <dgm:prSet/>
      <dgm:spPr/>
      <dgm:t>
        <a:bodyPr/>
        <a:lstStyle/>
        <a:p>
          <a:endParaRPr lang="en-US"/>
        </a:p>
      </dgm:t>
    </dgm:pt>
    <dgm:pt modelId="{2002F0DC-93BB-40A0-9946-15BC86FA60AF}">
      <dgm:prSet/>
      <dgm:spPr/>
      <dgm:t>
        <a:bodyPr/>
        <a:lstStyle/>
        <a:p>
          <a:r>
            <a:rPr lang="en-US"/>
            <a:t>submit articles to the national publications, such as Tomorrow’s Business Leader and PBL Business Leader</a:t>
          </a:r>
        </a:p>
      </dgm:t>
    </dgm:pt>
    <dgm:pt modelId="{92C5F391-82B2-4BF5-B447-05FF3C1ECF12}" type="parTrans" cxnId="{D35CDA81-C2BB-4D3A-9490-540CBB9FE769}">
      <dgm:prSet/>
      <dgm:spPr/>
      <dgm:t>
        <a:bodyPr/>
        <a:lstStyle/>
        <a:p>
          <a:endParaRPr lang="en-US"/>
        </a:p>
      </dgm:t>
    </dgm:pt>
    <dgm:pt modelId="{9488810C-C256-4AE5-B304-7A53B2E76BF5}" type="sibTrans" cxnId="{D35CDA81-C2BB-4D3A-9490-540CBB9FE769}">
      <dgm:prSet/>
      <dgm:spPr/>
      <dgm:t>
        <a:bodyPr/>
        <a:lstStyle/>
        <a:p>
          <a:endParaRPr lang="en-US"/>
        </a:p>
      </dgm:t>
    </dgm:pt>
    <dgm:pt modelId="{EC673F76-E85A-45C6-9D34-E8237EC1928D}">
      <dgm:prSet/>
      <dgm:spPr/>
      <dgm:t>
        <a:bodyPr/>
        <a:lstStyle/>
        <a:p>
          <a:r>
            <a:rPr lang="en-US"/>
            <a:t>Maintain</a:t>
          </a:r>
        </a:p>
      </dgm:t>
    </dgm:pt>
    <dgm:pt modelId="{E8E57582-9B7F-4F39-959C-E65F53F67D1E}" type="parTrans" cxnId="{B82DE006-B2FB-48AB-901F-463C52F6B98F}">
      <dgm:prSet/>
      <dgm:spPr/>
      <dgm:t>
        <a:bodyPr/>
        <a:lstStyle/>
        <a:p>
          <a:endParaRPr lang="en-US"/>
        </a:p>
      </dgm:t>
    </dgm:pt>
    <dgm:pt modelId="{D60C8D3B-1CA2-4A9F-B22F-733C2C4CAB8E}" type="sibTrans" cxnId="{B82DE006-B2FB-48AB-901F-463C52F6B98F}">
      <dgm:prSet/>
      <dgm:spPr/>
      <dgm:t>
        <a:bodyPr/>
        <a:lstStyle/>
        <a:p>
          <a:endParaRPr lang="en-US"/>
        </a:p>
      </dgm:t>
    </dgm:pt>
    <dgm:pt modelId="{E5B14172-F519-480D-8D87-EF7894F276F9}">
      <dgm:prSet/>
      <dgm:spPr/>
      <dgm:t>
        <a:bodyPr/>
        <a:lstStyle/>
        <a:p>
          <a:r>
            <a:rPr lang="en-US"/>
            <a:t>maintain history of the chapter, including an annual scrapbook and other reports</a:t>
          </a:r>
        </a:p>
      </dgm:t>
    </dgm:pt>
    <dgm:pt modelId="{712D76D3-1AB1-4266-AB19-3A156B1CC814}" type="parTrans" cxnId="{B3052568-BD45-4559-AB82-C3A6D6D3BF6A}">
      <dgm:prSet/>
      <dgm:spPr/>
      <dgm:t>
        <a:bodyPr/>
        <a:lstStyle/>
        <a:p>
          <a:endParaRPr lang="en-US"/>
        </a:p>
      </dgm:t>
    </dgm:pt>
    <dgm:pt modelId="{DD20E372-F493-44D2-8D91-170DE5DE1EB7}" type="sibTrans" cxnId="{B3052568-BD45-4559-AB82-C3A6D6D3BF6A}">
      <dgm:prSet/>
      <dgm:spPr/>
      <dgm:t>
        <a:bodyPr/>
        <a:lstStyle/>
        <a:p>
          <a:endParaRPr lang="en-US"/>
        </a:p>
      </dgm:t>
    </dgm:pt>
    <dgm:pt modelId="{00647D4C-EE89-4CA3-9BF6-C44BFBA5D78E}" type="pres">
      <dgm:prSet presAssocID="{89277D4F-65E6-4C82-B46F-EA818E8868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D4C350-4C79-4F37-9A5F-19E8D3DC6C54}" type="pres">
      <dgm:prSet presAssocID="{CDFE68A5-0658-479E-92ED-5BBE7F6D618F}" presName="linNode" presStyleCnt="0"/>
      <dgm:spPr/>
    </dgm:pt>
    <dgm:pt modelId="{6CC44C9B-0A51-4207-9EEF-354C84F98DE0}" type="pres">
      <dgm:prSet presAssocID="{CDFE68A5-0658-479E-92ED-5BBE7F6D618F}" presName="parentText" presStyleLbl="alignNode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6204E983-790C-437C-BE2D-C65E6D76FB3F}" type="pres">
      <dgm:prSet presAssocID="{CDFE68A5-0658-479E-92ED-5BBE7F6D618F}" presName="descendantText" presStyleLbl="alignAccFollowNode1" presStyleIdx="0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73D15B38-4104-49A5-A8F8-060195D17DAF}" type="pres">
      <dgm:prSet presAssocID="{3EF740DE-89AC-48E7-A7A8-F0D85A4F5491}" presName="sp" presStyleCnt="0"/>
      <dgm:spPr/>
    </dgm:pt>
    <dgm:pt modelId="{E07CF913-A736-48C9-B012-91AEC85B2CE6}" type="pres">
      <dgm:prSet presAssocID="{02B4C5F9-8109-40D7-A98E-A1749B2B6DC8}" presName="linNode" presStyleCnt="0"/>
      <dgm:spPr/>
    </dgm:pt>
    <dgm:pt modelId="{BE390509-D22D-44C3-ADEF-AB8E4757F41D}" type="pres">
      <dgm:prSet presAssocID="{02B4C5F9-8109-40D7-A98E-A1749B2B6DC8}" presName="parentText" presStyleLbl="alignNode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BD6BAF1D-881C-4921-B9F8-CA1A2E792BD7}" type="pres">
      <dgm:prSet presAssocID="{02B4C5F9-8109-40D7-A98E-A1749B2B6DC8}" presName="descendantText" presStyleLbl="alignAccFollowNode1" presStyleIdx="1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A48E9904-BE8C-46E4-9670-94E478588E50}" type="pres">
      <dgm:prSet presAssocID="{E2C2CE60-7204-4EE6-8CC9-FFD59808AF87}" presName="sp" presStyleCnt="0"/>
      <dgm:spPr/>
    </dgm:pt>
    <dgm:pt modelId="{A4411B5A-4404-47D9-A5BD-227AAB0CE60D}" type="pres">
      <dgm:prSet presAssocID="{EC673F76-E85A-45C6-9D34-E8237EC1928D}" presName="linNode" presStyleCnt="0"/>
      <dgm:spPr/>
    </dgm:pt>
    <dgm:pt modelId="{AA2B965F-54EC-4647-AE88-642E6771BCF2}" type="pres">
      <dgm:prSet presAssocID="{EC673F76-E85A-45C6-9D34-E8237EC1928D}" presName="parentText" presStyleLbl="alignNode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014D43BA-3E0C-47B4-8492-B16FCA3DD25B}" type="pres">
      <dgm:prSet presAssocID="{EC673F76-E85A-45C6-9D34-E8237EC1928D}" presName="descendantText" presStyleLbl="alignAccFollowNode1" presStyleIdx="2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</dgm:ptLst>
  <dgm:cxnLst>
    <dgm:cxn modelId="{804D8F10-5E64-4997-B974-EE52BF133ECA}" type="presOf" srcId="{02B4C5F9-8109-40D7-A98E-A1749B2B6DC8}" destId="{BE390509-D22D-44C3-ADEF-AB8E4757F41D}" srcOrd="0" destOrd="0" presId="urn:microsoft.com/office/officeart/2016/7/layout/VerticalSolidActionList"/>
    <dgm:cxn modelId="{3ABF79F7-1C49-4AED-ABF6-7FEFE93DF5FB}" srcId="{CDFE68A5-0658-479E-92ED-5BBE7F6D618F}" destId="{4A4B611F-1CDF-477B-80F1-C12D7086E253}" srcOrd="0" destOrd="0" parTransId="{8F269396-A275-4C8A-A3F9-5B98AF46EDFB}" sibTransId="{72FCD5C7-6659-43C2-9D45-2056C69A13DA}"/>
    <dgm:cxn modelId="{D35CDA81-C2BB-4D3A-9490-540CBB9FE769}" srcId="{02B4C5F9-8109-40D7-A98E-A1749B2B6DC8}" destId="{2002F0DC-93BB-40A0-9946-15BC86FA60AF}" srcOrd="0" destOrd="0" parTransId="{92C5F391-82B2-4BF5-B447-05FF3C1ECF12}" sibTransId="{9488810C-C256-4AE5-B304-7A53B2E76BF5}"/>
    <dgm:cxn modelId="{2E8BE3EB-1404-4BB6-9810-667DD8017F62}" type="presOf" srcId="{EC673F76-E85A-45C6-9D34-E8237EC1928D}" destId="{AA2B965F-54EC-4647-AE88-642E6771BCF2}" srcOrd="0" destOrd="0" presId="urn:microsoft.com/office/officeart/2016/7/layout/VerticalSolidActionList"/>
    <dgm:cxn modelId="{B9D64EA0-6F90-4329-AFBF-480D4CF4194B}" srcId="{89277D4F-65E6-4C82-B46F-EA818E8868AB}" destId="{02B4C5F9-8109-40D7-A98E-A1749B2B6DC8}" srcOrd="1" destOrd="0" parTransId="{DEB6252D-A084-47B3-868A-D4234443E438}" sibTransId="{E2C2CE60-7204-4EE6-8CC9-FFD59808AF87}"/>
    <dgm:cxn modelId="{94CD74C0-B756-44A6-8334-DBA6AB96E258}" type="presOf" srcId="{89277D4F-65E6-4C82-B46F-EA818E8868AB}" destId="{00647D4C-EE89-4CA3-9BF6-C44BFBA5D78E}" srcOrd="0" destOrd="0" presId="urn:microsoft.com/office/officeart/2016/7/layout/VerticalSolidActionList"/>
    <dgm:cxn modelId="{11359374-73FE-4792-9709-CDA4192DB3F6}" srcId="{89277D4F-65E6-4C82-B46F-EA818E8868AB}" destId="{CDFE68A5-0658-479E-92ED-5BBE7F6D618F}" srcOrd="0" destOrd="0" parTransId="{6911DA03-11F1-40A4-96AD-6819769D056A}" sibTransId="{3EF740DE-89AC-48E7-A7A8-F0D85A4F5491}"/>
    <dgm:cxn modelId="{B82DE006-B2FB-48AB-901F-463C52F6B98F}" srcId="{89277D4F-65E6-4C82-B46F-EA818E8868AB}" destId="{EC673F76-E85A-45C6-9D34-E8237EC1928D}" srcOrd="2" destOrd="0" parTransId="{E8E57582-9B7F-4F39-959C-E65F53F67D1E}" sibTransId="{D60C8D3B-1CA2-4A9F-B22F-733C2C4CAB8E}"/>
    <dgm:cxn modelId="{5A44AF39-3B2D-458D-BC3F-405D0F7C3BCE}" type="presOf" srcId="{4A4B611F-1CDF-477B-80F1-C12D7086E253}" destId="{6204E983-790C-437C-BE2D-C65E6D76FB3F}" srcOrd="0" destOrd="0" presId="urn:microsoft.com/office/officeart/2016/7/layout/VerticalSolidActionList"/>
    <dgm:cxn modelId="{B3052568-BD45-4559-AB82-C3A6D6D3BF6A}" srcId="{EC673F76-E85A-45C6-9D34-E8237EC1928D}" destId="{E5B14172-F519-480D-8D87-EF7894F276F9}" srcOrd="0" destOrd="0" parTransId="{712D76D3-1AB1-4266-AB19-3A156B1CC814}" sibTransId="{DD20E372-F493-44D2-8D91-170DE5DE1EB7}"/>
    <dgm:cxn modelId="{85F9039B-63EB-44B8-AFDE-0C4294221B90}" type="presOf" srcId="{E5B14172-F519-480D-8D87-EF7894F276F9}" destId="{014D43BA-3E0C-47B4-8492-B16FCA3DD25B}" srcOrd="0" destOrd="0" presId="urn:microsoft.com/office/officeart/2016/7/layout/VerticalSolidActionList"/>
    <dgm:cxn modelId="{8717A542-74D6-4DEA-A402-8356DFAD51DF}" type="presOf" srcId="{2002F0DC-93BB-40A0-9946-15BC86FA60AF}" destId="{BD6BAF1D-881C-4921-B9F8-CA1A2E792BD7}" srcOrd="0" destOrd="0" presId="urn:microsoft.com/office/officeart/2016/7/layout/VerticalSolidActionList"/>
    <dgm:cxn modelId="{198521A2-0455-43FD-9C78-B0B5BEB0B4D0}" type="presOf" srcId="{CDFE68A5-0658-479E-92ED-5BBE7F6D618F}" destId="{6CC44C9B-0A51-4207-9EEF-354C84F98DE0}" srcOrd="0" destOrd="0" presId="urn:microsoft.com/office/officeart/2016/7/layout/VerticalSolidActionList"/>
    <dgm:cxn modelId="{3C9ABFA2-0192-481C-8BC9-636705E3BDAC}" type="presParOf" srcId="{00647D4C-EE89-4CA3-9BF6-C44BFBA5D78E}" destId="{5AD4C350-4C79-4F37-9A5F-19E8D3DC6C54}" srcOrd="0" destOrd="0" presId="urn:microsoft.com/office/officeart/2016/7/layout/VerticalSolidActionList"/>
    <dgm:cxn modelId="{9536AC7E-DF82-48D9-B112-CF2631BD8F99}" type="presParOf" srcId="{5AD4C350-4C79-4F37-9A5F-19E8D3DC6C54}" destId="{6CC44C9B-0A51-4207-9EEF-354C84F98DE0}" srcOrd="0" destOrd="0" presId="urn:microsoft.com/office/officeart/2016/7/layout/VerticalSolidActionList"/>
    <dgm:cxn modelId="{EE71049B-5688-4EDF-B89D-CC3113AB82EF}" type="presParOf" srcId="{5AD4C350-4C79-4F37-9A5F-19E8D3DC6C54}" destId="{6204E983-790C-437C-BE2D-C65E6D76FB3F}" srcOrd="1" destOrd="0" presId="urn:microsoft.com/office/officeart/2016/7/layout/VerticalSolidActionList"/>
    <dgm:cxn modelId="{5C012AD0-4540-43A7-9B0C-6F28959B8179}" type="presParOf" srcId="{00647D4C-EE89-4CA3-9BF6-C44BFBA5D78E}" destId="{73D15B38-4104-49A5-A8F8-060195D17DAF}" srcOrd="1" destOrd="0" presId="urn:microsoft.com/office/officeart/2016/7/layout/VerticalSolidActionList"/>
    <dgm:cxn modelId="{24BA7D42-3091-4409-9F33-31ED23F7CA5E}" type="presParOf" srcId="{00647D4C-EE89-4CA3-9BF6-C44BFBA5D78E}" destId="{E07CF913-A736-48C9-B012-91AEC85B2CE6}" srcOrd="2" destOrd="0" presId="urn:microsoft.com/office/officeart/2016/7/layout/VerticalSolidActionList"/>
    <dgm:cxn modelId="{7F93DB0A-983F-4170-AB4A-508D64697A31}" type="presParOf" srcId="{E07CF913-A736-48C9-B012-91AEC85B2CE6}" destId="{BE390509-D22D-44C3-ADEF-AB8E4757F41D}" srcOrd="0" destOrd="0" presId="urn:microsoft.com/office/officeart/2016/7/layout/VerticalSolidActionList"/>
    <dgm:cxn modelId="{F9B340D3-8B91-4126-9A03-FB8D18033AC0}" type="presParOf" srcId="{E07CF913-A736-48C9-B012-91AEC85B2CE6}" destId="{BD6BAF1D-881C-4921-B9F8-CA1A2E792BD7}" srcOrd="1" destOrd="0" presId="urn:microsoft.com/office/officeart/2016/7/layout/VerticalSolidActionList"/>
    <dgm:cxn modelId="{9E94FF2D-D6E6-4C27-A752-0338E10FBF38}" type="presParOf" srcId="{00647D4C-EE89-4CA3-9BF6-C44BFBA5D78E}" destId="{A48E9904-BE8C-46E4-9670-94E478588E50}" srcOrd="3" destOrd="0" presId="urn:microsoft.com/office/officeart/2016/7/layout/VerticalSolidActionList"/>
    <dgm:cxn modelId="{AEE2DA0B-955B-41C5-B335-7CFACDFBD53E}" type="presParOf" srcId="{00647D4C-EE89-4CA3-9BF6-C44BFBA5D78E}" destId="{A4411B5A-4404-47D9-A5BD-227AAB0CE60D}" srcOrd="4" destOrd="0" presId="urn:microsoft.com/office/officeart/2016/7/layout/VerticalSolidActionList"/>
    <dgm:cxn modelId="{FF0FE288-06AE-41C9-9B96-DFD4FBD3E3DE}" type="presParOf" srcId="{A4411B5A-4404-47D9-A5BD-227AAB0CE60D}" destId="{AA2B965F-54EC-4647-AE88-642E6771BCF2}" srcOrd="0" destOrd="0" presId="urn:microsoft.com/office/officeart/2016/7/layout/VerticalSolidActionList"/>
    <dgm:cxn modelId="{9F2B72DD-2D22-48CD-96ED-E309E690F1C9}" type="presParOf" srcId="{A4411B5A-4404-47D9-A5BD-227AAB0CE60D}" destId="{014D43BA-3E0C-47B4-8492-B16FCA3DD25B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FC5EFAD-5B56-4852-901A-586CFE69DC51}" type="doc">
      <dgm:prSet loTypeId="urn:microsoft.com/office/officeart/2016/7/layout/VerticalSolidActionList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5EDB12C-2429-4204-B621-A8971E5414D4}">
      <dgm:prSet/>
      <dgm:spPr/>
      <dgm:t>
        <a:bodyPr/>
        <a:lstStyle/>
        <a:p>
          <a:r>
            <a:rPr lang="en-US" dirty="0"/>
            <a:t>See</a:t>
          </a:r>
        </a:p>
      </dgm:t>
    </dgm:pt>
    <dgm:pt modelId="{8CE784C6-EE05-41E0-9086-0CC4A4FB455E}" type="parTrans" cxnId="{1F43C383-EB3C-42F0-BD10-2A13C70094A4}">
      <dgm:prSet/>
      <dgm:spPr/>
      <dgm:t>
        <a:bodyPr/>
        <a:lstStyle/>
        <a:p>
          <a:endParaRPr lang="en-US"/>
        </a:p>
      </dgm:t>
    </dgm:pt>
    <dgm:pt modelId="{3820DADB-FE76-4973-8E98-C947E7F82534}" type="sibTrans" cxnId="{1F43C383-EB3C-42F0-BD10-2A13C70094A4}">
      <dgm:prSet/>
      <dgm:spPr/>
      <dgm:t>
        <a:bodyPr/>
        <a:lstStyle/>
        <a:p>
          <a:endParaRPr lang="en-US"/>
        </a:p>
      </dgm:t>
    </dgm:pt>
    <dgm:pt modelId="{15605FDC-8CD8-4755-A0E5-A8279AD4DB8F}">
      <dgm:prSet/>
      <dgm:spPr/>
      <dgm:t>
        <a:bodyPr/>
        <a:lstStyle/>
        <a:p>
          <a:r>
            <a:rPr lang="en-US" dirty="0"/>
            <a:t>see that chapter meetings are conducted in an orderly manner according to the rules of parliamentary procedure</a:t>
          </a:r>
        </a:p>
      </dgm:t>
    </dgm:pt>
    <dgm:pt modelId="{12B04E9F-F6C1-4EDA-9A4D-AF5CAF3245EA}" type="parTrans" cxnId="{601F3B1A-524C-49D9-8B0D-D23735E3B7CE}">
      <dgm:prSet/>
      <dgm:spPr/>
      <dgm:t>
        <a:bodyPr/>
        <a:lstStyle/>
        <a:p>
          <a:endParaRPr lang="en-US"/>
        </a:p>
      </dgm:t>
    </dgm:pt>
    <dgm:pt modelId="{049337E9-E887-4E35-9D36-C28582AF7FE6}" type="sibTrans" cxnId="{601F3B1A-524C-49D9-8B0D-D23735E3B7CE}">
      <dgm:prSet/>
      <dgm:spPr/>
      <dgm:t>
        <a:bodyPr/>
        <a:lstStyle/>
        <a:p>
          <a:endParaRPr lang="en-US"/>
        </a:p>
      </dgm:t>
    </dgm:pt>
    <dgm:pt modelId="{5F4116A1-C1CF-41A7-A19A-DFB98370140B}">
      <dgm:prSet/>
      <dgm:spPr/>
      <dgm:t>
        <a:bodyPr/>
        <a:lstStyle/>
        <a:p>
          <a:r>
            <a:rPr lang="en-US"/>
            <a:t>Assist</a:t>
          </a:r>
        </a:p>
      </dgm:t>
    </dgm:pt>
    <dgm:pt modelId="{72DB372B-F09F-4416-88E7-7A160AA12E27}" type="parTrans" cxnId="{1FCF61E0-C0B2-443D-96DD-FB39D96F615C}">
      <dgm:prSet/>
      <dgm:spPr/>
      <dgm:t>
        <a:bodyPr/>
        <a:lstStyle/>
        <a:p>
          <a:endParaRPr lang="en-US"/>
        </a:p>
      </dgm:t>
    </dgm:pt>
    <dgm:pt modelId="{BD375FB4-B890-4C6F-88C7-9A3AEF8A8AE1}" type="sibTrans" cxnId="{1FCF61E0-C0B2-443D-96DD-FB39D96F615C}">
      <dgm:prSet/>
      <dgm:spPr/>
      <dgm:t>
        <a:bodyPr/>
        <a:lstStyle/>
        <a:p>
          <a:endParaRPr lang="en-US"/>
        </a:p>
      </dgm:t>
    </dgm:pt>
    <dgm:pt modelId="{035C0A13-DF06-4955-8CF6-FFCEACEDA402}">
      <dgm:prSet/>
      <dgm:spPr/>
      <dgm:t>
        <a:bodyPr/>
        <a:lstStyle/>
        <a:p>
          <a:r>
            <a:rPr lang="en-US"/>
            <a:t>assist chapter members in understanding the basic purpose of parliamentary procedure</a:t>
          </a:r>
        </a:p>
      </dgm:t>
    </dgm:pt>
    <dgm:pt modelId="{7332B21C-5A19-46CD-9EDF-443E0CE0D955}" type="parTrans" cxnId="{007716AE-D936-4BD3-92DF-586CC9312C48}">
      <dgm:prSet/>
      <dgm:spPr/>
      <dgm:t>
        <a:bodyPr/>
        <a:lstStyle/>
        <a:p>
          <a:endParaRPr lang="en-US"/>
        </a:p>
      </dgm:t>
    </dgm:pt>
    <dgm:pt modelId="{1B24B888-876E-4DF1-9A3C-97894A55153B}" type="sibTrans" cxnId="{007716AE-D936-4BD3-92DF-586CC9312C48}">
      <dgm:prSet/>
      <dgm:spPr/>
      <dgm:t>
        <a:bodyPr/>
        <a:lstStyle/>
        <a:p>
          <a:endParaRPr lang="en-US"/>
        </a:p>
      </dgm:t>
    </dgm:pt>
    <dgm:pt modelId="{00FF776E-A714-4D92-AA73-5D702DFEA18E}">
      <dgm:prSet/>
      <dgm:spPr/>
      <dgm:t>
        <a:bodyPr/>
        <a:lstStyle/>
        <a:p>
          <a:r>
            <a:rPr lang="en-US"/>
            <a:t>Advise</a:t>
          </a:r>
        </a:p>
      </dgm:t>
    </dgm:pt>
    <dgm:pt modelId="{BCB94236-1643-4A1A-8F7B-AF7007D47DDE}" type="parTrans" cxnId="{213146A6-AAB1-47BA-925A-DB9071CE23BB}">
      <dgm:prSet/>
      <dgm:spPr/>
      <dgm:t>
        <a:bodyPr/>
        <a:lstStyle/>
        <a:p>
          <a:endParaRPr lang="en-US"/>
        </a:p>
      </dgm:t>
    </dgm:pt>
    <dgm:pt modelId="{CC43DD88-C51E-4859-B28F-863754242846}" type="sibTrans" cxnId="{213146A6-AAB1-47BA-925A-DB9071CE23BB}">
      <dgm:prSet/>
      <dgm:spPr/>
      <dgm:t>
        <a:bodyPr/>
        <a:lstStyle/>
        <a:p>
          <a:endParaRPr lang="en-US"/>
        </a:p>
      </dgm:t>
    </dgm:pt>
    <dgm:pt modelId="{AFEBC3F8-C140-48D6-A970-C216FD69E236}">
      <dgm:prSet/>
      <dgm:spPr/>
      <dgm:t>
        <a:bodyPr/>
        <a:lstStyle/>
        <a:p>
          <a:r>
            <a:rPr lang="en-US"/>
            <a:t>advise the presiding officer and other chapter members on parliamentary procedure</a:t>
          </a:r>
        </a:p>
      </dgm:t>
    </dgm:pt>
    <dgm:pt modelId="{5AE6560D-3A5B-489B-87BD-0A576934D28E}" type="parTrans" cxnId="{16C96A44-A1E3-4C2F-B00B-852B5BE50519}">
      <dgm:prSet/>
      <dgm:spPr/>
      <dgm:t>
        <a:bodyPr/>
        <a:lstStyle/>
        <a:p>
          <a:endParaRPr lang="en-US"/>
        </a:p>
      </dgm:t>
    </dgm:pt>
    <dgm:pt modelId="{1C237831-24A1-4A01-9CA5-C5AEFDA07041}" type="sibTrans" cxnId="{16C96A44-A1E3-4C2F-B00B-852B5BE50519}">
      <dgm:prSet/>
      <dgm:spPr/>
      <dgm:t>
        <a:bodyPr/>
        <a:lstStyle/>
        <a:p>
          <a:endParaRPr lang="en-US"/>
        </a:p>
      </dgm:t>
    </dgm:pt>
    <dgm:pt modelId="{FEBC5281-FD18-491C-A76C-73E8E2E56FFA}" type="pres">
      <dgm:prSet presAssocID="{CFC5EFAD-5B56-4852-901A-586CFE69DC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3944C8-1053-419F-8299-9D08CC128D55}" type="pres">
      <dgm:prSet presAssocID="{65EDB12C-2429-4204-B621-A8971E5414D4}" presName="linNode" presStyleCnt="0"/>
      <dgm:spPr/>
    </dgm:pt>
    <dgm:pt modelId="{5ABAEA37-5610-41BC-A3C7-D7B9DC204D3D}" type="pres">
      <dgm:prSet presAssocID="{65EDB12C-2429-4204-B621-A8971E5414D4}" presName="parentText" presStyleLbl="alignNode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CC12A1DD-815F-44EC-9925-AE1FAA61AA9F}" type="pres">
      <dgm:prSet presAssocID="{65EDB12C-2429-4204-B621-A8971E5414D4}" presName="descendantText" presStyleLbl="alignAccFollowNode1" presStyleIdx="0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DF18539D-90E2-4894-B0D8-9F56AB83F5D1}" type="pres">
      <dgm:prSet presAssocID="{3820DADB-FE76-4973-8E98-C947E7F82534}" presName="sp" presStyleCnt="0"/>
      <dgm:spPr/>
    </dgm:pt>
    <dgm:pt modelId="{39622299-1F6F-4043-A4D8-ED30E6348DBD}" type="pres">
      <dgm:prSet presAssocID="{5F4116A1-C1CF-41A7-A19A-DFB98370140B}" presName="linNode" presStyleCnt="0"/>
      <dgm:spPr/>
    </dgm:pt>
    <dgm:pt modelId="{886F83CA-DE8F-46A5-9E38-0A4C061C8F3F}" type="pres">
      <dgm:prSet presAssocID="{5F4116A1-C1CF-41A7-A19A-DFB98370140B}" presName="parentText" presStyleLbl="alignNode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5BEF5FB5-63E0-4332-9E7C-BDE3AFB152AF}" type="pres">
      <dgm:prSet presAssocID="{5F4116A1-C1CF-41A7-A19A-DFB98370140B}" presName="descendantText" presStyleLbl="alignAccFollowNode1" presStyleIdx="1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ECAB485A-7A4B-4635-AB58-4FD68507364E}" type="pres">
      <dgm:prSet presAssocID="{BD375FB4-B890-4C6F-88C7-9A3AEF8A8AE1}" presName="sp" presStyleCnt="0"/>
      <dgm:spPr/>
    </dgm:pt>
    <dgm:pt modelId="{E81EF559-276F-4185-B629-CDD140CD5641}" type="pres">
      <dgm:prSet presAssocID="{00FF776E-A714-4D92-AA73-5D702DFEA18E}" presName="linNode" presStyleCnt="0"/>
      <dgm:spPr/>
    </dgm:pt>
    <dgm:pt modelId="{C34A2688-92C2-4875-86B5-16597CC80C56}" type="pres">
      <dgm:prSet presAssocID="{00FF776E-A714-4D92-AA73-5D702DFEA18E}" presName="parentText" presStyleLbl="alignNode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BD332587-E171-4C52-8A54-0FAF467B023F}" type="pres">
      <dgm:prSet presAssocID="{00FF776E-A714-4D92-AA73-5D702DFEA18E}" presName="descendantText" presStyleLbl="alignAccFollowNode1" presStyleIdx="2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</dgm:ptLst>
  <dgm:cxnLst>
    <dgm:cxn modelId="{213146A6-AAB1-47BA-925A-DB9071CE23BB}" srcId="{CFC5EFAD-5B56-4852-901A-586CFE69DC51}" destId="{00FF776E-A714-4D92-AA73-5D702DFEA18E}" srcOrd="2" destOrd="0" parTransId="{BCB94236-1643-4A1A-8F7B-AF7007D47DDE}" sibTransId="{CC43DD88-C51E-4859-B28F-863754242846}"/>
    <dgm:cxn modelId="{007716AE-D936-4BD3-92DF-586CC9312C48}" srcId="{5F4116A1-C1CF-41A7-A19A-DFB98370140B}" destId="{035C0A13-DF06-4955-8CF6-FFCEACEDA402}" srcOrd="0" destOrd="0" parTransId="{7332B21C-5A19-46CD-9EDF-443E0CE0D955}" sibTransId="{1B24B888-876E-4DF1-9A3C-97894A55153B}"/>
    <dgm:cxn modelId="{101D5DCE-30F4-4D0F-9E0D-0129BD11EB69}" type="presOf" srcId="{5F4116A1-C1CF-41A7-A19A-DFB98370140B}" destId="{886F83CA-DE8F-46A5-9E38-0A4C061C8F3F}" srcOrd="0" destOrd="0" presId="urn:microsoft.com/office/officeart/2016/7/layout/VerticalSolidActionList"/>
    <dgm:cxn modelId="{1FCF61E0-C0B2-443D-96DD-FB39D96F615C}" srcId="{CFC5EFAD-5B56-4852-901A-586CFE69DC51}" destId="{5F4116A1-C1CF-41A7-A19A-DFB98370140B}" srcOrd="1" destOrd="0" parTransId="{72DB372B-F09F-4416-88E7-7A160AA12E27}" sibTransId="{BD375FB4-B890-4C6F-88C7-9A3AEF8A8AE1}"/>
    <dgm:cxn modelId="{DFF0EAE3-7009-4FAB-BE86-1DA57FBC4049}" type="presOf" srcId="{65EDB12C-2429-4204-B621-A8971E5414D4}" destId="{5ABAEA37-5610-41BC-A3C7-D7B9DC204D3D}" srcOrd="0" destOrd="0" presId="urn:microsoft.com/office/officeart/2016/7/layout/VerticalSolidActionList"/>
    <dgm:cxn modelId="{16C96A44-A1E3-4C2F-B00B-852B5BE50519}" srcId="{00FF776E-A714-4D92-AA73-5D702DFEA18E}" destId="{AFEBC3F8-C140-48D6-A970-C216FD69E236}" srcOrd="0" destOrd="0" parTransId="{5AE6560D-3A5B-489B-87BD-0A576934D28E}" sibTransId="{1C237831-24A1-4A01-9CA5-C5AEFDA07041}"/>
    <dgm:cxn modelId="{2CE71327-86A7-414A-8FBC-561C2059C978}" type="presOf" srcId="{035C0A13-DF06-4955-8CF6-FFCEACEDA402}" destId="{5BEF5FB5-63E0-4332-9E7C-BDE3AFB152AF}" srcOrd="0" destOrd="0" presId="urn:microsoft.com/office/officeart/2016/7/layout/VerticalSolidActionList"/>
    <dgm:cxn modelId="{BFC7B273-EFFF-4A20-B5AB-6DFC82178DCD}" type="presOf" srcId="{CFC5EFAD-5B56-4852-901A-586CFE69DC51}" destId="{FEBC5281-FD18-491C-A76C-73E8E2E56FFA}" srcOrd="0" destOrd="0" presId="urn:microsoft.com/office/officeart/2016/7/layout/VerticalSolidActionList"/>
    <dgm:cxn modelId="{1F43C383-EB3C-42F0-BD10-2A13C70094A4}" srcId="{CFC5EFAD-5B56-4852-901A-586CFE69DC51}" destId="{65EDB12C-2429-4204-B621-A8971E5414D4}" srcOrd="0" destOrd="0" parTransId="{8CE784C6-EE05-41E0-9086-0CC4A4FB455E}" sibTransId="{3820DADB-FE76-4973-8E98-C947E7F82534}"/>
    <dgm:cxn modelId="{5D6E6A4C-B1D3-4213-AC6C-7840D56C24AF}" type="presOf" srcId="{15605FDC-8CD8-4755-A0E5-A8279AD4DB8F}" destId="{CC12A1DD-815F-44EC-9925-AE1FAA61AA9F}" srcOrd="0" destOrd="0" presId="urn:microsoft.com/office/officeart/2016/7/layout/VerticalSolidActionList"/>
    <dgm:cxn modelId="{4316F94D-6D51-4969-9598-6DBE6921D183}" type="presOf" srcId="{00FF776E-A714-4D92-AA73-5D702DFEA18E}" destId="{C34A2688-92C2-4875-86B5-16597CC80C56}" srcOrd="0" destOrd="0" presId="urn:microsoft.com/office/officeart/2016/7/layout/VerticalSolidActionList"/>
    <dgm:cxn modelId="{81216CA5-C1D3-460F-BF5F-20ED5F587ECE}" type="presOf" srcId="{AFEBC3F8-C140-48D6-A970-C216FD69E236}" destId="{BD332587-E171-4C52-8A54-0FAF467B023F}" srcOrd="0" destOrd="0" presId="urn:microsoft.com/office/officeart/2016/7/layout/VerticalSolidActionList"/>
    <dgm:cxn modelId="{601F3B1A-524C-49D9-8B0D-D23735E3B7CE}" srcId="{65EDB12C-2429-4204-B621-A8971E5414D4}" destId="{15605FDC-8CD8-4755-A0E5-A8279AD4DB8F}" srcOrd="0" destOrd="0" parTransId="{12B04E9F-F6C1-4EDA-9A4D-AF5CAF3245EA}" sibTransId="{049337E9-E887-4E35-9D36-C28582AF7FE6}"/>
    <dgm:cxn modelId="{B9945DB2-E1F8-499F-BAEE-DC152AB4B002}" type="presParOf" srcId="{FEBC5281-FD18-491C-A76C-73E8E2E56FFA}" destId="{963944C8-1053-419F-8299-9D08CC128D55}" srcOrd="0" destOrd="0" presId="urn:microsoft.com/office/officeart/2016/7/layout/VerticalSolidActionList"/>
    <dgm:cxn modelId="{89BFB2A9-79D7-4C28-9A4D-A3A1A7C84172}" type="presParOf" srcId="{963944C8-1053-419F-8299-9D08CC128D55}" destId="{5ABAEA37-5610-41BC-A3C7-D7B9DC204D3D}" srcOrd="0" destOrd="0" presId="urn:microsoft.com/office/officeart/2016/7/layout/VerticalSolidActionList"/>
    <dgm:cxn modelId="{8FE349BB-40AB-4FFD-8832-D91E1AF74382}" type="presParOf" srcId="{963944C8-1053-419F-8299-9D08CC128D55}" destId="{CC12A1DD-815F-44EC-9925-AE1FAA61AA9F}" srcOrd="1" destOrd="0" presId="urn:microsoft.com/office/officeart/2016/7/layout/VerticalSolidActionList"/>
    <dgm:cxn modelId="{BC6FC49F-B5F1-4E83-B254-86229BC1BCC4}" type="presParOf" srcId="{FEBC5281-FD18-491C-A76C-73E8E2E56FFA}" destId="{DF18539D-90E2-4894-B0D8-9F56AB83F5D1}" srcOrd="1" destOrd="0" presId="urn:microsoft.com/office/officeart/2016/7/layout/VerticalSolidActionList"/>
    <dgm:cxn modelId="{9E0A8417-6B3C-437C-B7FB-FB9E04479D7B}" type="presParOf" srcId="{FEBC5281-FD18-491C-A76C-73E8E2E56FFA}" destId="{39622299-1F6F-4043-A4D8-ED30E6348DBD}" srcOrd="2" destOrd="0" presId="urn:microsoft.com/office/officeart/2016/7/layout/VerticalSolidActionList"/>
    <dgm:cxn modelId="{49DD5127-2AF9-4542-BDEE-1F320D08C9D2}" type="presParOf" srcId="{39622299-1F6F-4043-A4D8-ED30E6348DBD}" destId="{886F83CA-DE8F-46A5-9E38-0A4C061C8F3F}" srcOrd="0" destOrd="0" presId="urn:microsoft.com/office/officeart/2016/7/layout/VerticalSolidActionList"/>
    <dgm:cxn modelId="{391B5773-47B9-4502-86D6-30B8CCFCC252}" type="presParOf" srcId="{39622299-1F6F-4043-A4D8-ED30E6348DBD}" destId="{5BEF5FB5-63E0-4332-9E7C-BDE3AFB152AF}" srcOrd="1" destOrd="0" presId="urn:microsoft.com/office/officeart/2016/7/layout/VerticalSolidActionList"/>
    <dgm:cxn modelId="{5AD446B1-D244-453C-B3D0-0001AE1EDBE1}" type="presParOf" srcId="{FEBC5281-FD18-491C-A76C-73E8E2E56FFA}" destId="{ECAB485A-7A4B-4635-AB58-4FD68507364E}" srcOrd="3" destOrd="0" presId="urn:microsoft.com/office/officeart/2016/7/layout/VerticalSolidActionList"/>
    <dgm:cxn modelId="{EC52DD5F-ED8E-4E90-8557-60679B226756}" type="presParOf" srcId="{FEBC5281-FD18-491C-A76C-73E8E2E56FFA}" destId="{E81EF559-276F-4185-B629-CDD140CD5641}" srcOrd="4" destOrd="0" presId="urn:microsoft.com/office/officeart/2016/7/layout/VerticalSolidActionList"/>
    <dgm:cxn modelId="{5445D436-14A0-425C-94F2-DBBD7B12CFE4}" type="presParOf" srcId="{E81EF559-276F-4185-B629-CDD140CD5641}" destId="{C34A2688-92C2-4875-86B5-16597CC80C56}" srcOrd="0" destOrd="0" presId="urn:microsoft.com/office/officeart/2016/7/layout/VerticalSolidActionList"/>
    <dgm:cxn modelId="{CFAF1170-26F2-45A0-99F1-858F74929797}" type="presParOf" srcId="{E81EF559-276F-4185-B629-CDD140CD5641}" destId="{BD332587-E171-4C52-8A54-0FAF467B023F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5521EF-0879-4E92-882E-466F9246272B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C01C95-52A3-4B7C-9468-0252B0BCB929}">
      <dgm:prSet/>
      <dgm:spPr/>
      <dgm:t>
        <a:bodyPr/>
        <a:lstStyle/>
        <a:p>
          <a:r>
            <a:rPr lang="en-US" dirty="0"/>
            <a:t>1. Awards</a:t>
          </a:r>
        </a:p>
      </dgm:t>
    </dgm:pt>
    <dgm:pt modelId="{9F0BDA27-284B-4BAA-89E2-153A25106C8C}" type="parTrans" cxnId="{1F0C2450-222D-40CE-AA94-31719AE65F9C}">
      <dgm:prSet/>
      <dgm:spPr/>
      <dgm:t>
        <a:bodyPr/>
        <a:lstStyle/>
        <a:p>
          <a:endParaRPr lang="en-US"/>
        </a:p>
      </dgm:t>
    </dgm:pt>
    <dgm:pt modelId="{B12923C3-842A-438F-8C84-6816BC86281F}" type="sibTrans" cxnId="{1F0C2450-222D-40CE-AA94-31719AE65F9C}">
      <dgm:prSet/>
      <dgm:spPr/>
      <dgm:t>
        <a:bodyPr/>
        <a:lstStyle/>
        <a:p>
          <a:endParaRPr lang="en-US"/>
        </a:p>
      </dgm:t>
    </dgm:pt>
    <dgm:pt modelId="{B0D8CEE4-5D87-4119-9C73-8AE7931CF53B}">
      <dgm:prSet/>
      <dgm:spPr/>
      <dgm:t>
        <a:bodyPr/>
        <a:lstStyle/>
        <a:p>
          <a:r>
            <a:rPr lang="en-US" dirty="0"/>
            <a:t>II. Competitions</a:t>
          </a:r>
        </a:p>
      </dgm:t>
    </dgm:pt>
    <dgm:pt modelId="{74D1130E-333E-4514-A0E3-EC2AC449D29B}" type="parTrans" cxnId="{8A50D1A0-ADD6-4829-80E1-D19F964849C7}">
      <dgm:prSet/>
      <dgm:spPr/>
      <dgm:t>
        <a:bodyPr/>
        <a:lstStyle/>
        <a:p>
          <a:endParaRPr lang="en-US"/>
        </a:p>
      </dgm:t>
    </dgm:pt>
    <dgm:pt modelId="{5B208C3E-90C5-4D42-AE2C-FA3BAC25D38C}" type="sibTrans" cxnId="{8A50D1A0-ADD6-4829-80E1-D19F964849C7}">
      <dgm:prSet/>
      <dgm:spPr/>
      <dgm:t>
        <a:bodyPr/>
        <a:lstStyle/>
        <a:p>
          <a:endParaRPr lang="en-US"/>
        </a:p>
      </dgm:t>
    </dgm:pt>
    <dgm:pt modelId="{D31743E5-EE45-4140-AF54-95B2990D6A40}">
      <dgm:prSet/>
      <dgm:spPr/>
      <dgm:t>
        <a:bodyPr/>
        <a:lstStyle/>
        <a:p>
          <a:r>
            <a:rPr lang="en-US" dirty="0"/>
            <a:t>III. Program of Work</a:t>
          </a:r>
        </a:p>
      </dgm:t>
    </dgm:pt>
    <dgm:pt modelId="{F1268BC3-BAA6-4170-A8FD-C70D8CD7B603}" type="parTrans" cxnId="{01AF9FE1-796B-43A5-8B7D-C0773D6C0C34}">
      <dgm:prSet/>
      <dgm:spPr/>
      <dgm:t>
        <a:bodyPr/>
        <a:lstStyle/>
        <a:p>
          <a:endParaRPr lang="en-US"/>
        </a:p>
      </dgm:t>
    </dgm:pt>
    <dgm:pt modelId="{3E014F6B-1D30-4638-9235-F24BC937CD3C}" type="sibTrans" cxnId="{01AF9FE1-796B-43A5-8B7D-C0773D6C0C34}">
      <dgm:prSet/>
      <dgm:spPr/>
      <dgm:t>
        <a:bodyPr/>
        <a:lstStyle/>
        <a:p>
          <a:endParaRPr lang="en-US"/>
        </a:p>
      </dgm:t>
    </dgm:pt>
    <dgm:pt modelId="{64956CC0-BC27-4700-BBA1-E5A453FBB274}" type="pres">
      <dgm:prSet presAssocID="{B15521EF-0879-4E92-882E-466F924627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68B263-2E28-4070-BB2D-2DB776FEDAB5}" type="pres">
      <dgm:prSet presAssocID="{B9C01C95-52A3-4B7C-9468-0252B0BCB929}" presName="parentLin" presStyleCnt="0"/>
      <dgm:spPr/>
    </dgm:pt>
    <dgm:pt modelId="{9BF22E39-A397-42D5-847E-32F334FAB6F9}" type="pres">
      <dgm:prSet presAssocID="{B9C01C95-52A3-4B7C-9468-0252B0BCB92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9AAE837-6D91-4EFD-BF04-DA73394237B2}" type="pres">
      <dgm:prSet presAssocID="{B9C01C95-52A3-4B7C-9468-0252B0BCB92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A16AB-2EA7-41E2-885A-CDECEF952160}" type="pres">
      <dgm:prSet presAssocID="{B9C01C95-52A3-4B7C-9468-0252B0BCB929}" presName="negativeSpace" presStyleCnt="0"/>
      <dgm:spPr/>
    </dgm:pt>
    <dgm:pt modelId="{E05D85D3-087E-4427-BAE9-E8EA48BB425C}" type="pres">
      <dgm:prSet presAssocID="{B9C01C95-52A3-4B7C-9468-0252B0BCB929}" presName="childText" presStyleLbl="conFgAcc1" presStyleIdx="0" presStyleCnt="3">
        <dgm:presLayoutVars>
          <dgm:bulletEnabled val="1"/>
        </dgm:presLayoutVars>
      </dgm:prSet>
      <dgm:spPr/>
    </dgm:pt>
    <dgm:pt modelId="{5CC3EA56-D204-4AF6-ACC4-3650B4AFA05D}" type="pres">
      <dgm:prSet presAssocID="{B12923C3-842A-438F-8C84-6816BC86281F}" presName="spaceBetweenRectangles" presStyleCnt="0"/>
      <dgm:spPr/>
    </dgm:pt>
    <dgm:pt modelId="{65021432-0F67-47A6-8ED5-DF9319699F4B}" type="pres">
      <dgm:prSet presAssocID="{B0D8CEE4-5D87-4119-9C73-8AE7931CF53B}" presName="parentLin" presStyleCnt="0"/>
      <dgm:spPr/>
    </dgm:pt>
    <dgm:pt modelId="{8B8F0D5D-2DAF-4384-8DA6-1929CAFB21B6}" type="pres">
      <dgm:prSet presAssocID="{B0D8CEE4-5D87-4119-9C73-8AE7931CF53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812F1EF-D1C6-4F45-B013-ABED3DB38C58}" type="pres">
      <dgm:prSet presAssocID="{B0D8CEE4-5D87-4119-9C73-8AE7931CF53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E97D9-8703-4D14-9536-E16BCDB8EEBA}" type="pres">
      <dgm:prSet presAssocID="{B0D8CEE4-5D87-4119-9C73-8AE7931CF53B}" presName="negativeSpace" presStyleCnt="0"/>
      <dgm:spPr/>
    </dgm:pt>
    <dgm:pt modelId="{13921583-4CE0-4C33-B882-122528FB3618}" type="pres">
      <dgm:prSet presAssocID="{B0D8CEE4-5D87-4119-9C73-8AE7931CF53B}" presName="childText" presStyleLbl="conFgAcc1" presStyleIdx="1" presStyleCnt="3">
        <dgm:presLayoutVars>
          <dgm:bulletEnabled val="1"/>
        </dgm:presLayoutVars>
      </dgm:prSet>
      <dgm:spPr/>
    </dgm:pt>
    <dgm:pt modelId="{C03B5EF2-FD69-4D4B-9F54-BA09EE50898A}" type="pres">
      <dgm:prSet presAssocID="{5B208C3E-90C5-4D42-AE2C-FA3BAC25D38C}" presName="spaceBetweenRectangles" presStyleCnt="0"/>
      <dgm:spPr/>
    </dgm:pt>
    <dgm:pt modelId="{58A99934-FF2C-42E2-A1C4-837AAAD214E1}" type="pres">
      <dgm:prSet presAssocID="{D31743E5-EE45-4140-AF54-95B2990D6A40}" presName="parentLin" presStyleCnt="0"/>
      <dgm:spPr/>
    </dgm:pt>
    <dgm:pt modelId="{1211FF2F-4535-4AF1-A204-2687B9EBDE47}" type="pres">
      <dgm:prSet presAssocID="{D31743E5-EE45-4140-AF54-95B2990D6A4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F3AB596-BB0E-474C-B373-5A8DE09B17DB}" type="pres">
      <dgm:prSet presAssocID="{D31743E5-EE45-4140-AF54-95B2990D6A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025D3-B81F-432B-BA9A-DD54872CAF23}" type="pres">
      <dgm:prSet presAssocID="{D31743E5-EE45-4140-AF54-95B2990D6A40}" presName="negativeSpace" presStyleCnt="0"/>
      <dgm:spPr/>
    </dgm:pt>
    <dgm:pt modelId="{291E5FAB-BE6C-4E8C-9B51-9E67D94FD45D}" type="pres">
      <dgm:prSet presAssocID="{D31743E5-EE45-4140-AF54-95B2990D6A4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4C595DD-E23E-4598-8944-5749476B6DFF}" type="presOf" srcId="{B9C01C95-52A3-4B7C-9468-0252B0BCB929}" destId="{9BF22E39-A397-42D5-847E-32F334FAB6F9}" srcOrd="0" destOrd="0" presId="urn:microsoft.com/office/officeart/2005/8/layout/list1"/>
    <dgm:cxn modelId="{3CACBC58-525F-45B9-A194-93BF884A946C}" type="presOf" srcId="{B9C01C95-52A3-4B7C-9468-0252B0BCB929}" destId="{E9AAE837-6D91-4EFD-BF04-DA73394237B2}" srcOrd="1" destOrd="0" presId="urn:microsoft.com/office/officeart/2005/8/layout/list1"/>
    <dgm:cxn modelId="{2A9E97E6-1FA9-4889-9C5E-D47AE97ACF9B}" type="presOf" srcId="{D31743E5-EE45-4140-AF54-95B2990D6A40}" destId="{3F3AB596-BB0E-474C-B373-5A8DE09B17DB}" srcOrd="1" destOrd="0" presId="urn:microsoft.com/office/officeart/2005/8/layout/list1"/>
    <dgm:cxn modelId="{3B08C299-0124-4976-BD02-AAE27C0C4515}" type="presOf" srcId="{B0D8CEE4-5D87-4119-9C73-8AE7931CF53B}" destId="{8B8F0D5D-2DAF-4384-8DA6-1929CAFB21B6}" srcOrd="0" destOrd="0" presId="urn:microsoft.com/office/officeart/2005/8/layout/list1"/>
    <dgm:cxn modelId="{E9EBB1AE-82FB-40DC-B803-56236544A0CE}" type="presOf" srcId="{D31743E5-EE45-4140-AF54-95B2990D6A40}" destId="{1211FF2F-4535-4AF1-A204-2687B9EBDE47}" srcOrd="0" destOrd="0" presId="urn:microsoft.com/office/officeart/2005/8/layout/list1"/>
    <dgm:cxn modelId="{1F0C2450-222D-40CE-AA94-31719AE65F9C}" srcId="{B15521EF-0879-4E92-882E-466F9246272B}" destId="{B9C01C95-52A3-4B7C-9468-0252B0BCB929}" srcOrd="0" destOrd="0" parTransId="{9F0BDA27-284B-4BAA-89E2-153A25106C8C}" sibTransId="{B12923C3-842A-438F-8C84-6816BC86281F}"/>
    <dgm:cxn modelId="{A3F48CA4-B74C-4285-AE13-F2833F84AA74}" type="presOf" srcId="{B15521EF-0879-4E92-882E-466F9246272B}" destId="{64956CC0-BC27-4700-BBA1-E5A453FBB274}" srcOrd="0" destOrd="0" presId="urn:microsoft.com/office/officeart/2005/8/layout/list1"/>
    <dgm:cxn modelId="{8A50D1A0-ADD6-4829-80E1-D19F964849C7}" srcId="{B15521EF-0879-4E92-882E-466F9246272B}" destId="{B0D8CEE4-5D87-4119-9C73-8AE7931CF53B}" srcOrd="1" destOrd="0" parTransId="{74D1130E-333E-4514-A0E3-EC2AC449D29B}" sibTransId="{5B208C3E-90C5-4D42-AE2C-FA3BAC25D38C}"/>
    <dgm:cxn modelId="{E633E91E-865D-4C88-97DE-3538FF1B20F5}" type="presOf" srcId="{B0D8CEE4-5D87-4119-9C73-8AE7931CF53B}" destId="{A812F1EF-D1C6-4F45-B013-ABED3DB38C58}" srcOrd="1" destOrd="0" presId="urn:microsoft.com/office/officeart/2005/8/layout/list1"/>
    <dgm:cxn modelId="{01AF9FE1-796B-43A5-8B7D-C0773D6C0C34}" srcId="{B15521EF-0879-4E92-882E-466F9246272B}" destId="{D31743E5-EE45-4140-AF54-95B2990D6A40}" srcOrd="2" destOrd="0" parTransId="{F1268BC3-BAA6-4170-A8FD-C70D8CD7B603}" sibTransId="{3E014F6B-1D30-4638-9235-F24BC937CD3C}"/>
    <dgm:cxn modelId="{5C3ED5A3-7193-43B1-B3AB-B37C70093B7D}" type="presParOf" srcId="{64956CC0-BC27-4700-BBA1-E5A453FBB274}" destId="{7D68B263-2E28-4070-BB2D-2DB776FEDAB5}" srcOrd="0" destOrd="0" presId="urn:microsoft.com/office/officeart/2005/8/layout/list1"/>
    <dgm:cxn modelId="{EC69B0C3-E564-483E-ADB5-49DC58905BF5}" type="presParOf" srcId="{7D68B263-2E28-4070-BB2D-2DB776FEDAB5}" destId="{9BF22E39-A397-42D5-847E-32F334FAB6F9}" srcOrd="0" destOrd="0" presId="urn:microsoft.com/office/officeart/2005/8/layout/list1"/>
    <dgm:cxn modelId="{A8E5869C-64CA-4B44-979C-942CC12E11E9}" type="presParOf" srcId="{7D68B263-2E28-4070-BB2D-2DB776FEDAB5}" destId="{E9AAE837-6D91-4EFD-BF04-DA73394237B2}" srcOrd="1" destOrd="0" presId="urn:microsoft.com/office/officeart/2005/8/layout/list1"/>
    <dgm:cxn modelId="{1D40C369-1552-47D7-8E8D-985CEA9A0BA1}" type="presParOf" srcId="{64956CC0-BC27-4700-BBA1-E5A453FBB274}" destId="{6BDA16AB-2EA7-41E2-885A-CDECEF952160}" srcOrd="1" destOrd="0" presId="urn:microsoft.com/office/officeart/2005/8/layout/list1"/>
    <dgm:cxn modelId="{0EE739C2-8ED5-4C50-909E-07217BA07773}" type="presParOf" srcId="{64956CC0-BC27-4700-BBA1-E5A453FBB274}" destId="{E05D85D3-087E-4427-BAE9-E8EA48BB425C}" srcOrd="2" destOrd="0" presId="urn:microsoft.com/office/officeart/2005/8/layout/list1"/>
    <dgm:cxn modelId="{91CE2AA4-96E4-4526-8145-199B3556EA2A}" type="presParOf" srcId="{64956CC0-BC27-4700-BBA1-E5A453FBB274}" destId="{5CC3EA56-D204-4AF6-ACC4-3650B4AFA05D}" srcOrd="3" destOrd="0" presId="urn:microsoft.com/office/officeart/2005/8/layout/list1"/>
    <dgm:cxn modelId="{9D4996B7-1EFE-4E4A-AB40-2EC36A810CBC}" type="presParOf" srcId="{64956CC0-BC27-4700-BBA1-E5A453FBB274}" destId="{65021432-0F67-47A6-8ED5-DF9319699F4B}" srcOrd="4" destOrd="0" presId="urn:microsoft.com/office/officeart/2005/8/layout/list1"/>
    <dgm:cxn modelId="{85FE54B5-C8EF-42B3-A585-F006B0B63E3E}" type="presParOf" srcId="{65021432-0F67-47A6-8ED5-DF9319699F4B}" destId="{8B8F0D5D-2DAF-4384-8DA6-1929CAFB21B6}" srcOrd="0" destOrd="0" presId="urn:microsoft.com/office/officeart/2005/8/layout/list1"/>
    <dgm:cxn modelId="{F894C98B-B8A3-4470-964A-4D6CABFCD4A3}" type="presParOf" srcId="{65021432-0F67-47A6-8ED5-DF9319699F4B}" destId="{A812F1EF-D1C6-4F45-B013-ABED3DB38C58}" srcOrd="1" destOrd="0" presId="urn:microsoft.com/office/officeart/2005/8/layout/list1"/>
    <dgm:cxn modelId="{D29B7025-6EBB-4B5D-963A-1F684ED231AA}" type="presParOf" srcId="{64956CC0-BC27-4700-BBA1-E5A453FBB274}" destId="{668E97D9-8703-4D14-9536-E16BCDB8EEBA}" srcOrd="5" destOrd="0" presId="urn:microsoft.com/office/officeart/2005/8/layout/list1"/>
    <dgm:cxn modelId="{F400BBF3-CD0D-4FFE-B441-677CFC7AA30C}" type="presParOf" srcId="{64956CC0-BC27-4700-BBA1-E5A453FBB274}" destId="{13921583-4CE0-4C33-B882-122528FB3618}" srcOrd="6" destOrd="0" presId="urn:microsoft.com/office/officeart/2005/8/layout/list1"/>
    <dgm:cxn modelId="{CF28C752-AAF3-4AD4-AB19-E6B460A964F1}" type="presParOf" srcId="{64956CC0-BC27-4700-BBA1-E5A453FBB274}" destId="{C03B5EF2-FD69-4D4B-9F54-BA09EE50898A}" srcOrd="7" destOrd="0" presId="urn:microsoft.com/office/officeart/2005/8/layout/list1"/>
    <dgm:cxn modelId="{6B89F7B4-46CF-439C-9580-37F14829D661}" type="presParOf" srcId="{64956CC0-BC27-4700-BBA1-E5A453FBB274}" destId="{58A99934-FF2C-42E2-A1C4-837AAAD214E1}" srcOrd="8" destOrd="0" presId="urn:microsoft.com/office/officeart/2005/8/layout/list1"/>
    <dgm:cxn modelId="{24B101F7-9E03-4A88-9902-2B07B66AF86F}" type="presParOf" srcId="{58A99934-FF2C-42E2-A1C4-837AAAD214E1}" destId="{1211FF2F-4535-4AF1-A204-2687B9EBDE47}" srcOrd="0" destOrd="0" presId="urn:microsoft.com/office/officeart/2005/8/layout/list1"/>
    <dgm:cxn modelId="{CBE6D02F-44AF-4FB8-8A91-CEB2A3114C69}" type="presParOf" srcId="{58A99934-FF2C-42E2-A1C4-837AAAD214E1}" destId="{3F3AB596-BB0E-474C-B373-5A8DE09B17DB}" srcOrd="1" destOrd="0" presId="urn:microsoft.com/office/officeart/2005/8/layout/list1"/>
    <dgm:cxn modelId="{19572A2E-256D-464F-9360-2D939BC0262F}" type="presParOf" srcId="{64956CC0-BC27-4700-BBA1-E5A453FBB274}" destId="{EBD025D3-B81F-432B-BA9A-DD54872CAF23}" srcOrd="9" destOrd="0" presId="urn:microsoft.com/office/officeart/2005/8/layout/list1"/>
    <dgm:cxn modelId="{ABEAAF7E-E309-47B3-B2CE-B5F244104E3E}" type="presParOf" srcId="{64956CC0-BC27-4700-BBA1-E5A453FBB274}" destId="{291E5FAB-BE6C-4E8C-9B51-9E67D94FD45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3E9772-D77C-4D34-A457-FC54DAB4992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3AF2BAD-8998-482F-9A3B-E8242AF4AB83}">
      <dgm:prSet/>
      <dgm:spPr/>
      <dgm:t>
        <a:bodyPr/>
        <a:lstStyle/>
        <a:p>
          <a:r>
            <a:rPr lang="en-US" baseline="0"/>
            <a:t>Business Achievement Award</a:t>
          </a:r>
          <a:endParaRPr lang="en-US"/>
        </a:p>
      </dgm:t>
    </dgm:pt>
    <dgm:pt modelId="{53811EFD-67D0-4EB0-A972-176AF208E077}" type="parTrans" cxnId="{B7E1BFAB-F4D4-4E9C-A71F-8FFBA5331487}">
      <dgm:prSet/>
      <dgm:spPr/>
      <dgm:t>
        <a:bodyPr/>
        <a:lstStyle/>
        <a:p>
          <a:endParaRPr lang="en-US"/>
        </a:p>
      </dgm:t>
    </dgm:pt>
    <dgm:pt modelId="{51BFA120-6B82-4BE9-942E-5A589DFCBC44}" type="sibTrans" cxnId="{B7E1BFAB-F4D4-4E9C-A71F-8FFBA5331487}">
      <dgm:prSet/>
      <dgm:spPr/>
      <dgm:t>
        <a:bodyPr/>
        <a:lstStyle/>
        <a:p>
          <a:endParaRPr lang="en-US"/>
        </a:p>
      </dgm:t>
    </dgm:pt>
    <dgm:pt modelId="{8220F322-6559-445A-9C6D-6C30EFC58C7E}">
      <dgm:prSet/>
      <dgm:spPr/>
      <dgm:t>
        <a:bodyPr/>
        <a:lstStyle/>
        <a:p>
          <a:r>
            <a:rPr lang="en-US" baseline="0"/>
            <a:t>Chapter Challenge</a:t>
          </a:r>
          <a:endParaRPr lang="en-US"/>
        </a:p>
      </dgm:t>
    </dgm:pt>
    <dgm:pt modelId="{8B31924F-DF01-4C73-84D8-A18708BE4EFD}" type="parTrans" cxnId="{7D908403-CFF0-47E2-9259-B029D8FF55E3}">
      <dgm:prSet/>
      <dgm:spPr/>
      <dgm:t>
        <a:bodyPr/>
        <a:lstStyle/>
        <a:p>
          <a:endParaRPr lang="en-US"/>
        </a:p>
      </dgm:t>
    </dgm:pt>
    <dgm:pt modelId="{107B6F41-F238-49FA-A318-03681452275B}" type="sibTrans" cxnId="{7D908403-CFF0-47E2-9259-B029D8FF55E3}">
      <dgm:prSet/>
      <dgm:spPr/>
      <dgm:t>
        <a:bodyPr/>
        <a:lstStyle/>
        <a:p>
          <a:endParaRPr lang="en-US"/>
        </a:p>
      </dgm:t>
    </dgm:pt>
    <dgm:pt modelId="{7834456C-2D1C-4858-A5E2-B9F1A1957EF1}">
      <dgm:prSet/>
      <dgm:spPr/>
      <dgm:t>
        <a:bodyPr/>
        <a:lstStyle/>
        <a:p>
          <a:r>
            <a:rPr lang="en-US" baseline="0"/>
            <a:t>Community Service Award</a:t>
          </a:r>
          <a:endParaRPr lang="en-US"/>
        </a:p>
      </dgm:t>
    </dgm:pt>
    <dgm:pt modelId="{BEC0C883-161C-405A-ACA6-A62435B1D15D}" type="parTrans" cxnId="{1A9A85F2-0DA3-4A96-97E3-AFE199630B04}">
      <dgm:prSet/>
      <dgm:spPr/>
      <dgm:t>
        <a:bodyPr/>
        <a:lstStyle/>
        <a:p>
          <a:endParaRPr lang="en-US"/>
        </a:p>
      </dgm:t>
    </dgm:pt>
    <dgm:pt modelId="{8A634598-361B-499F-BE64-96DFF73FBDCD}" type="sibTrans" cxnId="{1A9A85F2-0DA3-4A96-97E3-AFE199630B04}">
      <dgm:prSet/>
      <dgm:spPr/>
      <dgm:t>
        <a:bodyPr/>
        <a:lstStyle/>
        <a:p>
          <a:endParaRPr lang="en-US"/>
        </a:p>
      </dgm:t>
    </dgm:pt>
    <dgm:pt modelId="{C14D9E5B-A5D1-4164-9F18-E6804C2EB269}" type="pres">
      <dgm:prSet presAssocID="{D43E9772-D77C-4D34-A457-FC54DAB499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83C59C-EEA2-400D-81CF-2D0015BC9B05}" type="pres">
      <dgm:prSet presAssocID="{B3AF2BAD-8998-482F-9A3B-E8242AF4AB8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8402F-FC30-409D-8C4C-21BAB075C27B}" type="pres">
      <dgm:prSet presAssocID="{51BFA120-6B82-4BE9-942E-5A589DFCBC44}" presName="spacer" presStyleCnt="0"/>
      <dgm:spPr/>
    </dgm:pt>
    <dgm:pt modelId="{6CC3181A-261E-40E4-BA57-92ABEC94D880}" type="pres">
      <dgm:prSet presAssocID="{8220F322-6559-445A-9C6D-6C30EFC58C7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7E25F-7710-4D88-A120-C3D1CAA21BD0}" type="pres">
      <dgm:prSet presAssocID="{107B6F41-F238-49FA-A318-03681452275B}" presName="spacer" presStyleCnt="0"/>
      <dgm:spPr/>
    </dgm:pt>
    <dgm:pt modelId="{227B5CE4-817B-46D5-8655-0026BCEC3A63}" type="pres">
      <dgm:prSet presAssocID="{7834456C-2D1C-4858-A5E2-B9F1A1957EF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E1BFAB-F4D4-4E9C-A71F-8FFBA5331487}" srcId="{D43E9772-D77C-4D34-A457-FC54DAB49923}" destId="{B3AF2BAD-8998-482F-9A3B-E8242AF4AB83}" srcOrd="0" destOrd="0" parTransId="{53811EFD-67D0-4EB0-A972-176AF208E077}" sibTransId="{51BFA120-6B82-4BE9-942E-5A589DFCBC44}"/>
    <dgm:cxn modelId="{02388EBC-B398-4522-BDD8-B99A12D611F2}" type="presOf" srcId="{7834456C-2D1C-4858-A5E2-B9F1A1957EF1}" destId="{227B5CE4-817B-46D5-8655-0026BCEC3A63}" srcOrd="0" destOrd="0" presId="urn:microsoft.com/office/officeart/2005/8/layout/vList2"/>
    <dgm:cxn modelId="{1A9A85F2-0DA3-4A96-97E3-AFE199630B04}" srcId="{D43E9772-D77C-4D34-A457-FC54DAB49923}" destId="{7834456C-2D1C-4858-A5E2-B9F1A1957EF1}" srcOrd="2" destOrd="0" parTransId="{BEC0C883-161C-405A-ACA6-A62435B1D15D}" sibTransId="{8A634598-361B-499F-BE64-96DFF73FBDCD}"/>
    <dgm:cxn modelId="{24DAB95D-380B-497E-A320-28D4BF9C33C6}" type="presOf" srcId="{B3AF2BAD-8998-482F-9A3B-E8242AF4AB83}" destId="{BC83C59C-EEA2-400D-81CF-2D0015BC9B05}" srcOrd="0" destOrd="0" presId="urn:microsoft.com/office/officeart/2005/8/layout/vList2"/>
    <dgm:cxn modelId="{4EFA3F46-1D5D-4371-9B90-83C217EDD328}" type="presOf" srcId="{8220F322-6559-445A-9C6D-6C30EFC58C7E}" destId="{6CC3181A-261E-40E4-BA57-92ABEC94D880}" srcOrd="0" destOrd="0" presId="urn:microsoft.com/office/officeart/2005/8/layout/vList2"/>
    <dgm:cxn modelId="{3086F574-01D6-4169-B9CA-39CE70727F01}" type="presOf" srcId="{D43E9772-D77C-4D34-A457-FC54DAB49923}" destId="{C14D9E5B-A5D1-4164-9F18-E6804C2EB269}" srcOrd="0" destOrd="0" presId="urn:microsoft.com/office/officeart/2005/8/layout/vList2"/>
    <dgm:cxn modelId="{7D908403-CFF0-47E2-9259-B029D8FF55E3}" srcId="{D43E9772-D77C-4D34-A457-FC54DAB49923}" destId="{8220F322-6559-445A-9C6D-6C30EFC58C7E}" srcOrd="1" destOrd="0" parTransId="{8B31924F-DF01-4C73-84D8-A18708BE4EFD}" sibTransId="{107B6F41-F238-49FA-A318-03681452275B}"/>
    <dgm:cxn modelId="{1F934FDA-F545-4E0E-A225-85041A3DFC17}" type="presParOf" srcId="{C14D9E5B-A5D1-4164-9F18-E6804C2EB269}" destId="{BC83C59C-EEA2-400D-81CF-2D0015BC9B05}" srcOrd="0" destOrd="0" presId="urn:microsoft.com/office/officeart/2005/8/layout/vList2"/>
    <dgm:cxn modelId="{612C25B1-B307-4811-80E6-3ECCDD274CCE}" type="presParOf" srcId="{C14D9E5B-A5D1-4164-9F18-E6804C2EB269}" destId="{9D68402F-FC30-409D-8C4C-21BAB075C27B}" srcOrd="1" destOrd="0" presId="urn:microsoft.com/office/officeart/2005/8/layout/vList2"/>
    <dgm:cxn modelId="{B759504C-A11B-4B63-B684-AA092A13A990}" type="presParOf" srcId="{C14D9E5B-A5D1-4164-9F18-E6804C2EB269}" destId="{6CC3181A-261E-40E4-BA57-92ABEC94D880}" srcOrd="2" destOrd="0" presId="urn:microsoft.com/office/officeart/2005/8/layout/vList2"/>
    <dgm:cxn modelId="{D6AE1C4E-AAC0-49AA-9AC0-AF5F19208DAB}" type="presParOf" srcId="{C14D9E5B-A5D1-4164-9F18-E6804C2EB269}" destId="{AD57E25F-7710-4D88-A120-C3D1CAA21BD0}" srcOrd="3" destOrd="0" presId="urn:microsoft.com/office/officeart/2005/8/layout/vList2"/>
    <dgm:cxn modelId="{44B8F4E4-37F0-4B31-8837-418D6DF43F27}" type="presParOf" srcId="{C14D9E5B-A5D1-4164-9F18-E6804C2EB269}" destId="{227B5CE4-817B-46D5-8655-0026BCEC3A6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E1D5A8-D577-4DE7-B73B-90BFC51171B0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9C8F12-D955-4780-8300-51553A8E7C8B}">
      <dgm:prSet/>
      <dgm:spPr/>
      <dgm:t>
        <a:bodyPr/>
        <a:lstStyle/>
        <a:p>
          <a:pPr>
            <a:defRPr cap="all"/>
          </a:pPr>
          <a:r>
            <a:rPr lang="en-US"/>
            <a:t>Districts</a:t>
          </a:r>
        </a:p>
      </dgm:t>
    </dgm:pt>
    <dgm:pt modelId="{230DEAF7-D520-4BAF-A596-BAB1E640EF01}" type="parTrans" cxnId="{A325F4BB-2216-4908-818E-BB71BF22F44B}">
      <dgm:prSet/>
      <dgm:spPr/>
      <dgm:t>
        <a:bodyPr/>
        <a:lstStyle/>
        <a:p>
          <a:endParaRPr lang="en-US"/>
        </a:p>
      </dgm:t>
    </dgm:pt>
    <dgm:pt modelId="{EC61CF40-1690-4A8C-BAA1-B8855663B79C}" type="sibTrans" cxnId="{A325F4BB-2216-4908-818E-BB71BF22F44B}">
      <dgm:prSet/>
      <dgm:spPr/>
      <dgm:t>
        <a:bodyPr/>
        <a:lstStyle/>
        <a:p>
          <a:endParaRPr lang="en-US"/>
        </a:p>
      </dgm:t>
    </dgm:pt>
    <dgm:pt modelId="{AA8DD1F8-B9D1-494B-B57E-B4C50EF1A744}">
      <dgm:prSet/>
      <dgm:spPr/>
      <dgm:t>
        <a:bodyPr/>
        <a:lstStyle/>
        <a:p>
          <a:pPr>
            <a:defRPr cap="all"/>
          </a:pPr>
          <a:r>
            <a:rPr lang="en-US"/>
            <a:t>State</a:t>
          </a:r>
        </a:p>
      </dgm:t>
    </dgm:pt>
    <dgm:pt modelId="{F03EA857-D703-4694-8F9C-9A4FCD26F9FB}" type="parTrans" cxnId="{1A40BEC5-11F6-4CEA-9B5C-873A4FA3455A}">
      <dgm:prSet/>
      <dgm:spPr/>
      <dgm:t>
        <a:bodyPr/>
        <a:lstStyle/>
        <a:p>
          <a:endParaRPr lang="en-US"/>
        </a:p>
      </dgm:t>
    </dgm:pt>
    <dgm:pt modelId="{CF1CC249-C7D2-4EFE-B453-5420C654310E}" type="sibTrans" cxnId="{1A40BEC5-11F6-4CEA-9B5C-873A4FA3455A}">
      <dgm:prSet/>
      <dgm:spPr/>
      <dgm:t>
        <a:bodyPr/>
        <a:lstStyle/>
        <a:p>
          <a:endParaRPr lang="en-US"/>
        </a:p>
      </dgm:t>
    </dgm:pt>
    <dgm:pt modelId="{19E0D683-E3DE-43D6-9500-209D8593AB90}">
      <dgm:prSet/>
      <dgm:spPr/>
      <dgm:t>
        <a:bodyPr/>
        <a:lstStyle/>
        <a:p>
          <a:pPr>
            <a:defRPr cap="all"/>
          </a:pPr>
          <a:r>
            <a:rPr lang="en-US"/>
            <a:t>Nationals</a:t>
          </a:r>
        </a:p>
      </dgm:t>
    </dgm:pt>
    <dgm:pt modelId="{FA38DE0C-095E-40B1-A2AD-30936DA85780}" type="parTrans" cxnId="{64736F69-4442-4C50-9370-7B6480919C46}">
      <dgm:prSet/>
      <dgm:spPr/>
      <dgm:t>
        <a:bodyPr/>
        <a:lstStyle/>
        <a:p>
          <a:endParaRPr lang="en-US"/>
        </a:p>
      </dgm:t>
    </dgm:pt>
    <dgm:pt modelId="{4D4C4119-563F-40F0-A9DC-B8DDC10D1027}" type="sibTrans" cxnId="{64736F69-4442-4C50-9370-7B6480919C46}">
      <dgm:prSet/>
      <dgm:spPr/>
      <dgm:t>
        <a:bodyPr/>
        <a:lstStyle/>
        <a:p>
          <a:endParaRPr lang="en-US"/>
        </a:p>
      </dgm:t>
    </dgm:pt>
    <dgm:pt modelId="{B23A5DC4-B6A5-4624-9472-339ED6D4A8EC}" type="pres">
      <dgm:prSet presAssocID="{A7E1D5A8-D577-4DE7-B73B-90BFC51171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D0F1BF-5EDE-4A60-9804-180C66FB4B6E}" type="pres">
      <dgm:prSet presAssocID="{519C8F12-D955-4780-8300-51553A8E7C8B}" presName="parentLin" presStyleCnt="0"/>
      <dgm:spPr/>
    </dgm:pt>
    <dgm:pt modelId="{6FA2D4D4-ACFD-4CA6-A1FA-1173197B6FF5}" type="pres">
      <dgm:prSet presAssocID="{519C8F12-D955-4780-8300-51553A8E7C8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3D19863-266D-4168-8487-618D8DE64635}" type="pres">
      <dgm:prSet presAssocID="{519C8F12-D955-4780-8300-51553A8E7C8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DB1B28-72A0-4ACA-82EE-2E6D5B1B4030}" type="pres">
      <dgm:prSet presAssocID="{519C8F12-D955-4780-8300-51553A8E7C8B}" presName="negativeSpace" presStyleCnt="0"/>
      <dgm:spPr/>
    </dgm:pt>
    <dgm:pt modelId="{C0FCA8D6-802E-413F-816A-6B5BB4FC0DCE}" type="pres">
      <dgm:prSet presAssocID="{519C8F12-D955-4780-8300-51553A8E7C8B}" presName="childText" presStyleLbl="conFgAcc1" presStyleIdx="0" presStyleCnt="3">
        <dgm:presLayoutVars>
          <dgm:bulletEnabled val="1"/>
        </dgm:presLayoutVars>
      </dgm:prSet>
      <dgm:spPr/>
    </dgm:pt>
    <dgm:pt modelId="{95C70741-7FB9-4B75-82EE-08C96B83FBBB}" type="pres">
      <dgm:prSet presAssocID="{EC61CF40-1690-4A8C-BAA1-B8855663B79C}" presName="spaceBetweenRectangles" presStyleCnt="0"/>
      <dgm:spPr/>
    </dgm:pt>
    <dgm:pt modelId="{31D66F8A-1050-4BB1-8FFC-7C3389799AB0}" type="pres">
      <dgm:prSet presAssocID="{AA8DD1F8-B9D1-494B-B57E-B4C50EF1A744}" presName="parentLin" presStyleCnt="0"/>
      <dgm:spPr/>
    </dgm:pt>
    <dgm:pt modelId="{0E40F431-FAF9-44D6-B2B7-C7D1649454F6}" type="pres">
      <dgm:prSet presAssocID="{AA8DD1F8-B9D1-494B-B57E-B4C50EF1A74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C747AA3-F71B-47A8-B2DE-16409D50D417}" type="pres">
      <dgm:prSet presAssocID="{AA8DD1F8-B9D1-494B-B57E-B4C50EF1A74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344E0-25E9-46B6-9EF3-ADDC46C1EDD6}" type="pres">
      <dgm:prSet presAssocID="{AA8DD1F8-B9D1-494B-B57E-B4C50EF1A744}" presName="negativeSpace" presStyleCnt="0"/>
      <dgm:spPr/>
    </dgm:pt>
    <dgm:pt modelId="{39DCFAB0-75FE-47CA-8C1C-E4B54B370989}" type="pres">
      <dgm:prSet presAssocID="{AA8DD1F8-B9D1-494B-B57E-B4C50EF1A744}" presName="childText" presStyleLbl="conFgAcc1" presStyleIdx="1" presStyleCnt="3">
        <dgm:presLayoutVars>
          <dgm:bulletEnabled val="1"/>
        </dgm:presLayoutVars>
      </dgm:prSet>
      <dgm:spPr/>
    </dgm:pt>
    <dgm:pt modelId="{F7A8A0D2-4E8D-42DE-9E0C-FD324DE007AE}" type="pres">
      <dgm:prSet presAssocID="{CF1CC249-C7D2-4EFE-B453-5420C654310E}" presName="spaceBetweenRectangles" presStyleCnt="0"/>
      <dgm:spPr/>
    </dgm:pt>
    <dgm:pt modelId="{9532D0CD-9298-46FB-819E-0DB6CD7EDC5F}" type="pres">
      <dgm:prSet presAssocID="{19E0D683-E3DE-43D6-9500-209D8593AB90}" presName="parentLin" presStyleCnt="0"/>
      <dgm:spPr/>
    </dgm:pt>
    <dgm:pt modelId="{34B629EB-CB50-441C-9460-73C9ECCD9205}" type="pres">
      <dgm:prSet presAssocID="{19E0D683-E3DE-43D6-9500-209D8593AB9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D319F35-16C8-4E67-8AF5-9A803DF6020F}" type="pres">
      <dgm:prSet presAssocID="{19E0D683-E3DE-43D6-9500-209D8593AB9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3ED83-6389-4AD7-BB67-6245980A2C84}" type="pres">
      <dgm:prSet presAssocID="{19E0D683-E3DE-43D6-9500-209D8593AB90}" presName="negativeSpace" presStyleCnt="0"/>
      <dgm:spPr/>
    </dgm:pt>
    <dgm:pt modelId="{2C299BE9-3634-4F5D-915D-9937E380626E}" type="pres">
      <dgm:prSet presAssocID="{19E0D683-E3DE-43D6-9500-209D8593AB9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325F4BB-2216-4908-818E-BB71BF22F44B}" srcId="{A7E1D5A8-D577-4DE7-B73B-90BFC51171B0}" destId="{519C8F12-D955-4780-8300-51553A8E7C8B}" srcOrd="0" destOrd="0" parTransId="{230DEAF7-D520-4BAF-A596-BAB1E640EF01}" sibTransId="{EC61CF40-1690-4A8C-BAA1-B8855663B79C}"/>
    <dgm:cxn modelId="{120E79A9-778A-432A-ABE0-DC2854D60B57}" type="presOf" srcId="{519C8F12-D955-4780-8300-51553A8E7C8B}" destId="{6FA2D4D4-ACFD-4CA6-A1FA-1173197B6FF5}" srcOrd="0" destOrd="0" presId="urn:microsoft.com/office/officeart/2005/8/layout/list1"/>
    <dgm:cxn modelId="{F10C1832-076D-441E-AB38-F2B9C3B3BECD}" type="presOf" srcId="{AA8DD1F8-B9D1-494B-B57E-B4C50EF1A744}" destId="{6C747AA3-F71B-47A8-B2DE-16409D50D417}" srcOrd="1" destOrd="0" presId="urn:microsoft.com/office/officeart/2005/8/layout/list1"/>
    <dgm:cxn modelId="{69EA6BB0-CD52-4896-9F10-68EDC06098CB}" type="presOf" srcId="{AA8DD1F8-B9D1-494B-B57E-B4C50EF1A744}" destId="{0E40F431-FAF9-44D6-B2B7-C7D1649454F6}" srcOrd="0" destOrd="0" presId="urn:microsoft.com/office/officeart/2005/8/layout/list1"/>
    <dgm:cxn modelId="{64736F69-4442-4C50-9370-7B6480919C46}" srcId="{A7E1D5A8-D577-4DE7-B73B-90BFC51171B0}" destId="{19E0D683-E3DE-43D6-9500-209D8593AB90}" srcOrd="2" destOrd="0" parTransId="{FA38DE0C-095E-40B1-A2AD-30936DA85780}" sibTransId="{4D4C4119-563F-40F0-A9DC-B8DDC10D1027}"/>
    <dgm:cxn modelId="{0F306E26-5B14-4B3E-8DB1-A19150C6CF07}" type="presOf" srcId="{519C8F12-D955-4780-8300-51553A8E7C8B}" destId="{33D19863-266D-4168-8487-618D8DE64635}" srcOrd="1" destOrd="0" presId="urn:microsoft.com/office/officeart/2005/8/layout/list1"/>
    <dgm:cxn modelId="{936C87D9-8316-405A-95F0-BC0D6A848DA4}" type="presOf" srcId="{A7E1D5A8-D577-4DE7-B73B-90BFC51171B0}" destId="{B23A5DC4-B6A5-4624-9472-339ED6D4A8EC}" srcOrd="0" destOrd="0" presId="urn:microsoft.com/office/officeart/2005/8/layout/list1"/>
    <dgm:cxn modelId="{4605282F-1253-4158-BC8D-9D910402DC6E}" type="presOf" srcId="{19E0D683-E3DE-43D6-9500-209D8593AB90}" destId="{6D319F35-16C8-4E67-8AF5-9A803DF6020F}" srcOrd="1" destOrd="0" presId="urn:microsoft.com/office/officeart/2005/8/layout/list1"/>
    <dgm:cxn modelId="{9A507F24-3535-49F7-81AC-4A14E341E436}" type="presOf" srcId="{19E0D683-E3DE-43D6-9500-209D8593AB90}" destId="{34B629EB-CB50-441C-9460-73C9ECCD9205}" srcOrd="0" destOrd="0" presId="urn:microsoft.com/office/officeart/2005/8/layout/list1"/>
    <dgm:cxn modelId="{1A40BEC5-11F6-4CEA-9B5C-873A4FA3455A}" srcId="{A7E1D5A8-D577-4DE7-B73B-90BFC51171B0}" destId="{AA8DD1F8-B9D1-494B-B57E-B4C50EF1A744}" srcOrd="1" destOrd="0" parTransId="{F03EA857-D703-4694-8F9C-9A4FCD26F9FB}" sibTransId="{CF1CC249-C7D2-4EFE-B453-5420C654310E}"/>
    <dgm:cxn modelId="{20C4E2C7-2C44-4D3E-8D4C-44223A260FD3}" type="presParOf" srcId="{B23A5DC4-B6A5-4624-9472-339ED6D4A8EC}" destId="{96D0F1BF-5EDE-4A60-9804-180C66FB4B6E}" srcOrd="0" destOrd="0" presId="urn:microsoft.com/office/officeart/2005/8/layout/list1"/>
    <dgm:cxn modelId="{BFD0ECA0-85DC-4A8B-9D43-7DDAA337BF24}" type="presParOf" srcId="{96D0F1BF-5EDE-4A60-9804-180C66FB4B6E}" destId="{6FA2D4D4-ACFD-4CA6-A1FA-1173197B6FF5}" srcOrd="0" destOrd="0" presId="urn:microsoft.com/office/officeart/2005/8/layout/list1"/>
    <dgm:cxn modelId="{8157D6D1-CBB8-43B0-A806-62DE3CFE17D1}" type="presParOf" srcId="{96D0F1BF-5EDE-4A60-9804-180C66FB4B6E}" destId="{33D19863-266D-4168-8487-618D8DE64635}" srcOrd="1" destOrd="0" presId="urn:microsoft.com/office/officeart/2005/8/layout/list1"/>
    <dgm:cxn modelId="{AB8C04C9-D9B0-4FDF-9F7B-3655D3AA177E}" type="presParOf" srcId="{B23A5DC4-B6A5-4624-9472-339ED6D4A8EC}" destId="{B6DB1B28-72A0-4ACA-82EE-2E6D5B1B4030}" srcOrd="1" destOrd="0" presId="urn:microsoft.com/office/officeart/2005/8/layout/list1"/>
    <dgm:cxn modelId="{F656F0EF-E54D-4B36-AA39-C1412D50D262}" type="presParOf" srcId="{B23A5DC4-B6A5-4624-9472-339ED6D4A8EC}" destId="{C0FCA8D6-802E-413F-816A-6B5BB4FC0DCE}" srcOrd="2" destOrd="0" presId="urn:microsoft.com/office/officeart/2005/8/layout/list1"/>
    <dgm:cxn modelId="{74E3CDF2-D788-4B28-8F55-604E7F8529E0}" type="presParOf" srcId="{B23A5DC4-B6A5-4624-9472-339ED6D4A8EC}" destId="{95C70741-7FB9-4B75-82EE-08C96B83FBBB}" srcOrd="3" destOrd="0" presId="urn:microsoft.com/office/officeart/2005/8/layout/list1"/>
    <dgm:cxn modelId="{BC1C9DB7-6146-4627-A68C-CAC0E13F8584}" type="presParOf" srcId="{B23A5DC4-B6A5-4624-9472-339ED6D4A8EC}" destId="{31D66F8A-1050-4BB1-8FFC-7C3389799AB0}" srcOrd="4" destOrd="0" presId="urn:microsoft.com/office/officeart/2005/8/layout/list1"/>
    <dgm:cxn modelId="{4EB36B45-1592-41A9-B12F-89ECD37A01E4}" type="presParOf" srcId="{31D66F8A-1050-4BB1-8FFC-7C3389799AB0}" destId="{0E40F431-FAF9-44D6-B2B7-C7D1649454F6}" srcOrd="0" destOrd="0" presId="urn:microsoft.com/office/officeart/2005/8/layout/list1"/>
    <dgm:cxn modelId="{F13FCB72-C149-4ECF-A861-4E3BD5C46D56}" type="presParOf" srcId="{31D66F8A-1050-4BB1-8FFC-7C3389799AB0}" destId="{6C747AA3-F71B-47A8-B2DE-16409D50D417}" srcOrd="1" destOrd="0" presId="urn:microsoft.com/office/officeart/2005/8/layout/list1"/>
    <dgm:cxn modelId="{A1B68DBA-9FF0-4360-A4A7-729365CE5A75}" type="presParOf" srcId="{B23A5DC4-B6A5-4624-9472-339ED6D4A8EC}" destId="{017344E0-25E9-46B6-9EF3-ADDC46C1EDD6}" srcOrd="5" destOrd="0" presId="urn:microsoft.com/office/officeart/2005/8/layout/list1"/>
    <dgm:cxn modelId="{37CA1BD2-0463-4798-95AD-5119A19CE49B}" type="presParOf" srcId="{B23A5DC4-B6A5-4624-9472-339ED6D4A8EC}" destId="{39DCFAB0-75FE-47CA-8C1C-E4B54B370989}" srcOrd="6" destOrd="0" presId="urn:microsoft.com/office/officeart/2005/8/layout/list1"/>
    <dgm:cxn modelId="{43CB1917-6EF7-4E0B-BC9D-CF6905476F5D}" type="presParOf" srcId="{B23A5DC4-B6A5-4624-9472-339ED6D4A8EC}" destId="{F7A8A0D2-4E8D-42DE-9E0C-FD324DE007AE}" srcOrd="7" destOrd="0" presId="urn:microsoft.com/office/officeart/2005/8/layout/list1"/>
    <dgm:cxn modelId="{66B0F6D7-BE25-4A19-8CCC-02B37F8C4F7F}" type="presParOf" srcId="{B23A5DC4-B6A5-4624-9472-339ED6D4A8EC}" destId="{9532D0CD-9298-46FB-819E-0DB6CD7EDC5F}" srcOrd="8" destOrd="0" presId="urn:microsoft.com/office/officeart/2005/8/layout/list1"/>
    <dgm:cxn modelId="{28ECBB55-09E7-4DA9-AB78-7F31B88400FB}" type="presParOf" srcId="{9532D0CD-9298-46FB-819E-0DB6CD7EDC5F}" destId="{34B629EB-CB50-441C-9460-73C9ECCD9205}" srcOrd="0" destOrd="0" presId="urn:microsoft.com/office/officeart/2005/8/layout/list1"/>
    <dgm:cxn modelId="{6CAA4B99-AD74-49F3-81BC-39FFCF8D5794}" type="presParOf" srcId="{9532D0CD-9298-46FB-819E-0DB6CD7EDC5F}" destId="{6D319F35-16C8-4E67-8AF5-9A803DF6020F}" srcOrd="1" destOrd="0" presId="urn:microsoft.com/office/officeart/2005/8/layout/list1"/>
    <dgm:cxn modelId="{98845161-A34B-4DF6-A986-2047EBF36D2C}" type="presParOf" srcId="{B23A5DC4-B6A5-4624-9472-339ED6D4A8EC}" destId="{6EA3ED83-6389-4AD7-BB67-6245980A2C84}" srcOrd="9" destOrd="0" presId="urn:microsoft.com/office/officeart/2005/8/layout/list1"/>
    <dgm:cxn modelId="{F2E1FC35-5928-4EA3-A8C8-4716AF424659}" type="presParOf" srcId="{B23A5DC4-B6A5-4624-9472-339ED6D4A8EC}" destId="{2C299BE9-3634-4F5D-915D-9937E380626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CEB4C1-8A80-4FC5-A309-A41ECAD56F7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21C3EDF-0AD8-4177-B6CD-85D63AC076C6}">
      <dgm:prSet/>
      <dgm:spPr/>
      <dgm:t>
        <a:bodyPr/>
        <a:lstStyle/>
        <a:p>
          <a:r>
            <a:rPr lang="en-US"/>
            <a:t>Community Service</a:t>
          </a:r>
        </a:p>
      </dgm:t>
    </dgm:pt>
    <dgm:pt modelId="{D86AFFAB-D42A-4954-B9FD-3DA8A36C67CD}" type="parTrans" cxnId="{3D67709F-2A26-4127-8515-CF5BBDB20EB3}">
      <dgm:prSet/>
      <dgm:spPr/>
      <dgm:t>
        <a:bodyPr/>
        <a:lstStyle/>
        <a:p>
          <a:endParaRPr lang="en-US"/>
        </a:p>
      </dgm:t>
    </dgm:pt>
    <dgm:pt modelId="{B98C95B6-46E9-49DF-A14C-DECDE6A8E520}" type="sibTrans" cxnId="{3D67709F-2A26-4127-8515-CF5BBDB20EB3}">
      <dgm:prSet/>
      <dgm:spPr/>
      <dgm:t>
        <a:bodyPr/>
        <a:lstStyle/>
        <a:p>
          <a:endParaRPr lang="en-US"/>
        </a:p>
      </dgm:t>
    </dgm:pt>
    <dgm:pt modelId="{B98B8500-2811-4514-8A1A-AE6DB1ED9DD0}">
      <dgm:prSet/>
      <dgm:spPr/>
      <dgm:t>
        <a:bodyPr/>
        <a:lstStyle/>
        <a:p>
          <a:r>
            <a:rPr lang="en-US"/>
            <a:t>Professional Development</a:t>
          </a:r>
        </a:p>
      </dgm:t>
    </dgm:pt>
    <dgm:pt modelId="{12212BD7-8770-492E-92B9-4E3DA7F8182B}" type="parTrans" cxnId="{0B708DB8-7050-4E40-AE9A-56F3F30DFB65}">
      <dgm:prSet/>
      <dgm:spPr/>
      <dgm:t>
        <a:bodyPr/>
        <a:lstStyle/>
        <a:p>
          <a:endParaRPr lang="en-US"/>
        </a:p>
      </dgm:t>
    </dgm:pt>
    <dgm:pt modelId="{446254A0-85D1-49B8-8985-6EA3CDE39EB2}" type="sibTrans" cxnId="{0B708DB8-7050-4E40-AE9A-56F3F30DFB65}">
      <dgm:prSet/>
      <dgm:spPr/>
      <dgm:t>
        <a:bodyPr/>
        <a:lstStyle/>
        <a:p>
          <a:endParaRPr lang="en-US"/>
        </a:p>
      </dgm:t>
    </dgm:pt>
    <dgm:pt modelId="{0AB48D34-24C3-4D25-874A-BD1539ABE768}">
      <dgm:prSet/>
      <dgm:spPr/>
      <dgm:t>
        <a:bodyPr/>
        <a:lstStyle/>
        <a:p>
          <a:r>
            <a:rPr lang="en-US"/>
            <a:t>Public Relations</a:t>
          </a:r>
        </a:p>
      </dgm:t>
    </dgm:pt>
    <dgm:pt modelId="{E805AD4F-03CC-4245-A9A9-4AA077F58820}" type="parTrans" cxnId="{691AEDE9-1571-4C50-9338-020713D4C3CA}">
      <dgm:prSet/>
      <dgm:spPr/>
      <dgm:t>
        <a:bodyPr/>
        <a:lstStyle/>
        <a:p>
          <a:endParaRPr lang="en-US"/>
        </a:p>
      </dgm:t>
    </dgm:pt>
    <dgm:pt modelId="{97114F6E-EE34-4A58-BCA0-DD2F1FC30454}" type="sibTrans" cxnId="{691AEDE9-1571-4C50-9338-020713D4C3CA}">
      <dgm:prSet/>
      <dgm:spPr/>
      <dgm:t>
        <a:bodyPr/>
        <a:lstStyle/>
        <a:p>
          <a:endParaRPr lang="en-US"/>
        </a:p>
      </dgm:t>
    </dgm:pt>
    <dgm:pt modelId="{BBC35015-4A3E-41E0-90EF-A8D91C72E851}">
      <dgm:prSet/>
      <dgm:spPr/>
      <dgm:t>
        <a:bodyPr/>
        <a:lstStyle/>
        <a:p>
          <a:r>
            <a:rPr lang="en-US"/>
            <a:t>Financial Leadership Activities</a:t>
          </a:r>
        </a:p>
      </dgm:t>
    </dgm:pt>
    <dgm:pt modelId="{5DCC9BC6-A641-4667-AB2C-9DB5C4221A2E}" type="parTrans" cxnId="{A29A6097-9FCF-4D58-98B5-8583362FDDEE}">
      <dgm:prSet/>
      <dgm:spPr/>
      <dgm:t>
        <a:bodyPr/>
        <a:lstStyle/>
        <a:p>
          <a:endParaRPr lang="en-US"/>
        </a:p>
      </dgm:t>
    </dgm:pt>
    <dgm:pt modelId="{CF8A46F9-C21B-4749-9A85-6D4B1867E191}" type="sibTrans" cxnId="{A29A6097-9FCF-4D58-98B5-8583362FDDEE}">
      <dgm:prSet/>
      <dgm:spPr/>
      <dgm:t>
        <a:bodyPr/>
        <a:lstStyle/>
        <a:p>
          <a:endParaRPr lang="en-US"/>
        </a:p>
      </dgm:t>
    </dgm:pt>
    <dgm:pt modelId="{C17A3CCD-8F79-4A69-976A-6031698B88DC}">
      <dgm:prSet/>
      <dgm:spPr/>
      <dgm:t>
        <a:bodyPr/>
        <a:lstStyle/>
        <a:p>
          <a:r>
            <a:rPr lang="en-US"/>
            <a:t>Business &amp; Industry Connections</a:t>
          </a:r>
        </a:p>
      </dgm:t>
    </dgm:pt>
    <dgm:pt modelId="{81458498-250D-4AA5-AE08-50598BB55DCF}" type="parTrans" cxnId="{335FEF2D-A082-4A20-BF68-D61A56F6B63E}">
      <dgm:prSet/>
      <dgm:spPr/>
      <dgm:t>
        <a:bodyPr/>
        <a:lstStyle/>
        <a:p>
          <a:endParaRPr lang="en-US"/>
        </a:p>
      </dgm:t>
    </dgm:pt>
    <dgm:pt modelId="{ABA5E881-C846-400F-9AA1-5FAC9BE48774}" type="sibTrans" cxnId="{335FEF2D-A082-4A20-BF68-D61A56F6B63E}">
      <dgm:prSet/>
      <dgm:spPr/>
      <dgm:t>
        <a:bodyPr/>
        <a:lstStyle/>
        <a:p>
          <a:endParaRPr lang="en-US"/>
        </a:p>
      </dgm:t>
    </dgm:pt>
    <dgm:pt modelId="{322E2F83-BE3F-46F1-A10A-BE7E97BCC336}">
      <dgm:prSet/>
      <dgm:spPr/>
      <dgm:t>
        <a:bodyPr/>
        <a:lstStyle/>
        <a:p>
          <a:r>
            <a:rPr lang="en-US"/>
            <a:t>Social Activities</a:t>
          </a:r>
        </a:p>
      </dgm:t>
    </dgm:pt>
    <dgm:pt modelId="{C97275D5-A252-4735-A274-51C81E2BD022}" type="parTrans" cxnId="{B26206D4-EEA6-4BE5-8A74-029E6B811141}">
      <dgm:prSet/>
      <dgm:spPr/>
      <dgm:t>
        <a:bodyPr/>
        <a:lstStyle/>
        <a:p>
          <a:endParaRPr lang="en-US"/>
        </a:p>
      </dgm:t>
    </dgm:pt>
    <dgm:pt modelId="{C3E17B1C-2426-4DA9-BD68-19DE8B543573}" type="sibTrans" cxnId="{B26206D4-EEA6-4BE5-8A74-029E6B811141}">
      <dgm:prSet/>
      <dgm:spPr/>
      <dgm:t>
        <a:bodyPr/>
        <a:lstStyle/>
        <a:p>
          <a:endParaRPr lang="en-US"/>
        </a:p>
      </dgm:t>
    </dgm:pt>
    <dgm:pt modelId="{D44AD68F-13CC-46DD-AF86-C84B7F5ACBA7}" type="pres">
      <dgm:prSet presAssocID="{E8CEB4C1-8A80-4FC5-A309-A41ECAD56F7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3B3767-1FBF-4D0C-9010-0960305B5386}" type="pres">
      <dgm:prSet presAssocID="{E8CEB4C1-8A80-4FC5-A309-A41ECAD56F73}" presName="container" presStyleCnt="0">
        <dgm:presLayoutVars>
          <dgm:dir/>
          <dgm:resizeHandles val="exact"/>
        </dgm:presLayoutVars>
      </dgm:prSet>
      <dgm:spPr/>
    </dgm:pt>
    <dgm:pt modelId="{25CD9109-2C84-4021-BD08-766165E1CA19}" type="pres">
      <dgm:prSet presAssocID="{E21C3EDF-0AD8-4177-B6CD-85D63AC076C6}" presName="compNode" presStyleCnt="0"/>
      <dgm:spPr/>
    </dgm:pt>
    <dgm:pt modelId="{CC032574-726E-4C0D-AE13-56F924F5850C}" type="pres">
      <dgm:prSet presAssocID="{E21C3EDF-0AD8-4177-B6CD-85D63AC076C6}" presName="iconBgRect" presStyleLbl="bgShp" presStyleIdx="0" presStyleCnt="6"/>
      <dgm:spPr/>
    </dgm:pt>
    <dgm:pt modelId="{0A502E65-F81B-4406-9DAE-E3F0E51A2668}" type="pres">
      <dgm:prSet presAssocID="{E21C3EDF-0AD8-4177-B6CD-85D63AC076C6}" presName="iconRect" presStyleLbl="nod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134FBA48-AFB1-4D1C-9297-142AA9D33F07}" type="pres">
      <dgm:prSet presAssocID="{E21C3EDF-0AD8-4177-B6CD-85D63AC076C6}" presName="spaceRect" presStyleCnt="0"/>
      <dgm:spPr/>
    </dgm:pt>
    <dgm:pt modelId="{7F881081-85D8-486C-9368-E9A5E05CAE00}" type="pres">
      <dgm:prSet presAssocID="{E21C3EDF-0AD8-4177-B6CD-85D63AC076C6}" presName="textRect" presStyleLbl="revTx" presStyleIdx="0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DEB2506-547F-42E0-BE8E-1F92B11B95CD}" type="pres">
      <dgm:prSet presAssocID="{B98C95B6-46E9-49DF-A14C-DECDE6A8E52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EE2CBB1-FBCA-46E6-ACA6-0DA0EA8D87CB}" type="pres">
      <dgm:prSet presAssocID="{B98B8500-2811-4514-8A1A-AE6DB1ED9DD0}" presName="compNode" presStyleCnt="0"/>
      <dgm:spPr/>
    </dgm:pt>
    <dgm:pt modelId="{1EC44ABF-1233-4B27-AD3B-E94B431AD3E3}" type="pres">
      <dgm:prSet presAssocID="{B98B8500-2811-4514-8A1A-AE6DB1ED9DD0}" presName="iconBgRect" presStyleLbl="bgShp" presStyleIdx="1" presStyleCnt="6"/>
      <dgm:spPr/>
    </dgm:pt>
    <dgm:pt modelId="{27BA3C40-4EDC-4E40-93F1-D8FC94571B8F}" type="pres">
      <dgm:prSet presAssocID="{B98B8500-2811-4514-8A1A-AE6DB1ED9DD0}" presName="iconRect" presStyleLbl="nod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9D91F6BF-EEA8-42C1-95E8-51A7077E6EE0}" type="pres">
      <dgm:prSet presAssocID="{B98B8500-2811-4514-8A1A-AE6DB1ED9DD0}" presName="spaceRect" presStyleCnt="0"/>
      <dgm:spPr/>
    </dgm:pt>
    <dgm:pt modelId="{A91F1622-6CA3-4CEA-9A32-AD114D7FD2B0}" type="pres">
      <dgm:prSet presAssocID="{B98B8500-2811-4514-8A1A-AE6DB1ED9DD0}" presName="textRect" presStyleLbl="revTx" presStyleIdx="1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A26B8545-30C7-4AC4-9056-596A4E5273EF}" type="pres">
      <dgm:prSet presAssocID="{446254A0-85D1-49B8-8985-6EA3CDE39EB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0AFD106-47D8-4CD5-9849-C30439306477}" type="pres">
      <dgm:prSet presAssocID="{0AB48D34-24C3-4D25-874A-BD1539ABE768}" presName="compNode" presStyleCnt="0"/>
      <dgm:spPr/>
    </dgm:pt>
    <dgm:pt modelId="{E6CD06D7-0B6F-4012-92C1-115A32F744DB}" type="pres">
      <dgm:prSet presAssocID="{0AB48D34-24C3-4D25-874A-BD1539ABE768}" presName="iconBgRect" presStyleLbl="bgShp" presStyleIdx="2" presStyleCnt="6"/>
      <dgm:spPr/>
    </dgm:pt>
    <dgm:pt modelId="{90E3A0DB-6541-40EC-888B-69F3337127E6}" type="pres">
      <dgm:prSet presAssocID="{0AB48D34-24C3-4D25-874A-BD1539ABE768}" presName="iconRect" presStyleLbl="node1" presStyleIdx="2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end"/>
        </a:ext>
      </dgm:extLst>
    </dgm:pt>
    <dgm:pt modelId="{E764F7D0-D6EB-4CB0-84A8-241D2BC73B30}" type="pres">
      <dgm:prSet presAssocID="{0AB48D34-24C3-4D25-874A-BD1539ABE768}" presName="spaceRect" presStyleCnt="0"/>
      <dgm:spPr/>
    </dgm:pt>
    <dgm:pt modelId="{07C5A9D8-65F9-4832-9950-EF17B60BF9B4}" type="pres">
      <dgm:prSet presAssocID="{0AB48D34-24C3-4D25-874A-BD1539ABE768}" presName="textRect" presStyleLbl="revTx" presStyleIdx="2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1396421-C5B2-4DAB-8527-3D957AEC95FB}" type="pres">
      <dgm:prSet presAssocID="{97114F6E-EE34-4A58-BCA0-DD2F1FC3045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B84CC55-6FCD-4237-A662-14C808A271B8}" type="pres">
      <dgm:prSet presAssocID="{BBC35015-4A3E-41E0-90EF-A8D91C72E851}" presName="compNode" presStyleCnt="0"/>
      <dgm:spPr/>
    </dgm:pt>
    <dgm:pt modelId="{B39DBD7B-EFAC-4563-9B00-F7E1FB9CCC90}" type="pres">
      <dgm:prSet presAssocID="{BBC35015-4A3E-41E0-90EF-A8D91C72E851}" presName="iconBgRect" presStyleLbl="bgShp" presStyleIdx="3" presStyleCnt="6"/>
      <dgm:spPr/>
    </dgm:pt>
    <dgm:pt modelId="{EB82F2F6-F178-422E-BAF7-FE9010688584}" type="pres">
      <dgm:prSet presAssocID="{BBC35015-4A3E-41E0-90EF-A8D91C72E851}" presName="iconRect" presStyleLbl="node1" presStyleIdx="3" presStyleCnt="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7E9FE6C8-5CC3-4AF5-9F78-33217A867883}" type="pres">
      <dgm:prSet presAssocID="{BBC35015-4A3E-41E0-90EF-A8D91C72E851}" presName="spaceRect" presStyleCnt="0"/>
      <dgm:spPr/>
    </dgm:pt>
    <dgm:pt modelId="{23390C6F-D807-4773-BDC2-8291F4DA0449}" type="pres">
      <dgm:prSet presAssocID="{BBC35015-4A3E-41E0-90EF-A8D91C72E851}" presName="textRect" presStyleLbl="revTx" presStyleIdx="3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47EED740-E29F-4817-9FD3-3F1D0AB1735F}" type="pres">
      <dgm:prSet presAssocID="{CF8A46F9-C21B-4749-9A85-6D4B1867E19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8D37700-6D62-40CE-8A71-1BBC787A6EA0}" type="pres">
      <dgm:prSet presAssocID="{C17A3CCD-8F79-4A69-976A-6031698B88DC}" presName="compNode" presStyleCnt="0"/>
      <dgm:spPr/>
    </dgm:pt>
    <dgm:pt modelId="{0F8D554C-BB99-4A9D-BE37-CE5C2F8DBD1D}" type="pres">
      <dgm:prSet presAssocID="{C17A3CCD-8F79-4A69-976A-6031698B88DC}" presName="iconBgRect" presStyleLbl="bgShp" presStyleIdx="4" presStyleCnt="6"/>
      <dgm:spPr/>
    </dgm:pt>
    <dgm:pt modelId="{50B5C2B2-20B7-425C-B642-A6224E8357F0}" type="pres">
      <dgm:prSet presAssocID="{C17A3CCD-8F79-4A69-976A-6031698B88DC}" presName="iconRect" presStyleLbl="node1" presStyleIdx="4" presStyleCnt="6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A3A6BB4C-076C-4251-A1E4-326B4BA80FA9}" type="pres">
      <dgm:prSet presAssocID="{C17A3CCD-8F79-4A69-976A-6031698B88DC}" presName="spaceRect" presStyleCnt="0"/>
      <dgm:spPr/>
    </dgm:pt>
    <dgm:pt modelId="{0F04380A-BE2B-42C6-89B5-FA499234F7F2}" type="pres">
      <dgm:prSet presAssocID="{C17A3CCD-8F79-4A69-976A-6031698B88DC}" presName="textRect" presStyleLbl="revTx" presStyleIdx="4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0B6A677-6913-4604-A52B-1E4623DF3E89}" type="pres">
      <dgm:prSet presAssocID="{ABA5E881-C846-400F-9AA1-5FAC9BE4877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FE334A7-3D29-42AA-845C-C1DF277D0F92}" type="pres">
      <dgm:prSet presAssocID="{322E2F83-BE3F-46F1-A10A-BE7E97BCC336}" presName="compNode" presStyleCnt="0"/>
      <dgm:spPr/>
    </dgm:pt>
    <dgm:pt modelId="{D1B950B3-03F3-4D28-B884-A524708FF589}" type="pres">
      <dgm:prSet presAssocID="{322E2F83-BE3F-46F1-A10A-BE7E97BCC336}" presName="iconBgRect" presStyleLbl="bgShp" presStyleIdx="5" presStyleCnt="6"/>
      <dgm:spPr/>
    </dgm:pt>
    <dgm:pt modelId="{27CCEFB0-836D-4876-A71F-8EC9F3AC2C9D}" type="pres">
      <dgm:prSet presAssocID="{322E2F83-BE3F-46F1-A10A-BE7E97BCC336}" presName="iconRect" presStyleLbl="node1" presStyleIdx="5" presStyleCnt="6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ance"/>
        </a:ext>
      </dgm:extLst>
    </dgm:pt>
    <dgm:pt modelId="{8583DBCF-3C30-416A-8FCB-F058DBC35B1A}" type="pres">
      <dgm:prSet presAssocID="{322E2F83-BE3F-46F1-A10A-BE7E97BCC336}" presName="spaceRect" presStyleCnt="0"/>
      <dgm:spPr/>
    </dgm:pt>
    <dgm:pt modelId="{8BCB2C42-0C10-4AE6-AF9B-7F7209699457}" type="pres">
      <dgm:prSet presAssocID="{322E2F83-BE3F-46F1-A10A-BE7E97BCC336}" presName="textRect" presStyleLbl="revTx" presStyleIdx="5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5FEF2D-A082-4A20-BF68-D61A56F6B63E}" srcId="{E8CEB4C1-8A80-4FC5-A309-A41ECAD56F73}" destId="{C17A3CCD-8F79-4A69-976A-6031698B88DC}" srcOrd="4" destOrd="0" parTransId="{81458498-250D-4AA5-AE08-50598BB55DCF}" sibTransId="{ABA5E881-C846-400F-9AA1-5FAC9BE48774}"/>
    <dgm:cxn modelId="{A29A6097-9FCF-4D58-98B5-8583362FDDEE}" srcId="{E8CEB4C1-8A80-4FC5-A309-A41ECAD56F73}" destId="{BBC35015-4A3E-41E0-90EF-A8D91C72E851}" srcOrd="3" destOrd="0" parTransId="{5DCC9BC6-A641-4667-AB2C-9DB5C4221A2E}" sibTransId="{CF8A46F9-C21B-4749-9A85-6D4B1867E191}"/>
    <dgm:cxn modelId="{51898B02-810E-4C88-B69A-1F09D0E94421}" type="presOf" srcId="{0AB48D34-24C3-4D25-874A-BD1539ABE768}" destId="{07C5A9D8-65F9-4832-9950-EF17B60BF9B4}" srcOrd="0" destOrd="0" presId="urn:microsoft.com/office/officeart/2018/2/layout/IconCircleList"/>
    <dgm:cxn modelId="{B26206D4-EEA6-4BE5-8A74-029E6B811141}" srcId="{E8CEB4C1-8A80-4FC5-A309-A41ECAD56F73}" destId="{322E2F83-BE3F-46F1-A10A-BE7E97BCC336}" srcOrd="5" destOrd="0" parTransId="{C97275D5-A252-4735-A274-51C81E2BD022}" sibTransId="{C3E17B1C-2426-4DA9-BD68-19DE8B543573}"/>
    <dgm:cxn modelId="{DFA3FA7B-59C9-498D-B4FB-657ED09B405C}" type="presOf" srcId="{E21C3EDF-0AD8-4177-B6CD-85D63AC076C6}" destId="{7F881081-85D8-486C-9368-E9A5E05CAE00}" srcOrd="0" destOrd="0" presId="urn:microsoft.com/office/officeart/2018/2/layout/IconCircleList"/>
    <dgm:cxn modelId="{3D67709F-2A26-4127-8515-CF5BBDB20EB3}" srcId="{E8CEB4C1-8A80-4FC5-A309-A41ECAD56F73}" destId="{E21C3EDF-0AD8-4177-B6CD-85D63AC076C6}" srcOrd="0" destOrd="0" parTransId="{D86AFFAB-D42A-4954-B9FD-3DA8A36C67CD}" sibTransId="{B98C95B6-46E9-49DF-A14C-DECDE6A8E520}"/>
    <dgm:cxn modelId="{018B37F2-1814-4D24-B2BD-D4B9C42130A6}" type="presOf" srcId="{E8CEB4C1-8A80-4FC5-A309-A41ECAD56F73}" destId="{D44AD68F-13CC-46DD-AF86-C84B7F5ACBA7}" srcOrd="0" destOrd="0" presId="urn:microsoft.com/office/officeart/2018/2/layout/IconCircleList"/>
    <dgm:cxn modelId="{D068DA95-86AE-4A65-9C2D-4D0DF65ED89F}" type="presOf" srcId="{ABA5E881-C846-400F-9AA1-5FAC9BE48774}" destId="{D0B6A677-6913-4604-A52B-1E4623DF3E89}" srcOrd="0" destOrd="0" presId="urn:microsoft.com/office/officeart/2018/2/layout/IconCircleList"/>
    <dgm:cxn modelId="{F320ED93-15F3-442F-8460-11648AF9B4A5}" type="presOf" srcId="{446254A0-85D1-49B8-8985-6EA3CDE39EB2}" destId="{A26B8545-30C7-4AC4-9056-596A4E5273EF}" srcOrd="0" destOrd="0" presId="urn:microsoft.com/office/officeart/2018/2/layout/IconCircleList"/>
    <dgm:cxn modelId="{3ADE6762-1B12-4719-A1D2-33923CF3BB88}" type="presOf" srcId="{CF8A46F9-C21B-4749-9A85-6D4B1867E191}" destId="{47EED740-E29F-4817-9FD3-3F1D0AB1735F}" srcOrd="0" destOrd="0" presId="urn:microsoft.com/office/officeart/2018/2/layout/IconCircleList"/>
    <dgm:cxn modelId="{386A76CE-ADFA-4FEF-A5D9-48ED121F8CA3}" type="presOf" srcId="{97114F6E-EE34-4A58-BCA0-DD2F1FC30454}" destId="{B1396421-C5B2-4DAB-8527-3D957AEC95FB}" srcOrd="0" destOrd="0" presId="urn:microsoft.com/office/officeart/2018/2/layout/IconCircleList"/>
    <dgm:cxn modelId="{BB69A5B3-7A9D-4458-ACC0-04EE306C6691}" type="presOf" srcId="{322E2F83-BE3F-46F1-A10A-BE7E97BCC336}" destId="{8BCB2C42-0C10-4AE6-AF9B-7F7209699457}" srcOrd="0" destOrd="0" presId="urn:microsoft.com/office/officeart/2018/2/layout/IconCircleList"/>
    <dgm:cxn modelId="{691AEDE9-1571-4C50-9338-020713D4C3CA}" srcId="{E8CEB4C1-8A80-4FC5-A309-A41ECAD56F73}" destId="{0AB48D34-24C3-4D25-874A-BD1539ABE768}" srcOrd="2" destOrd="0" parTransId="{E805AD4F-03CC-4245-A9A9-4AA077F58820}" sibTransId="{97114F6E-EE34-4A58-BCA0-DD2F1FC30454}"/>
    <dgm:cxn modelId="{0B708DB8-7050-4E40-AE9A-56F3F30DFB65}" srcId="{E8CEB4C1-8A80-4FC5-A309-A41ECAD56F73}" destId="{B98B8500-2811-4514-8A1A-AE6DB1ED9DD0}" srcOrd="1" destOrd="0" parTransId="{12212BD7-8770-492E-92B9-4E3DA7F8182B}" sibTransId="{446254A0-85D1-49B8-8985-6EA3CDE39EB2}"/>
    <dgm:cxn modelId="{AD618F7A-9FF5-427E-80A3-46FF31D56131}" type="presOf" srcId="{C17A3CCD-8F79-4A69-976A-6031698B88DC}" destId="{0F04380A-BE2B-42C6-89B5-FA499234F7F2}" srcOrd="0" destOrd="0" presId="urn:microsoft.com/office/officeart/2018/2/layout/IconCircleList"/>
    <dgm:cxn modelId="{8D49B4FB-1C2F-4C24-9938-EFF5EBD53182}" type="presOf" srcId="{BBC35015-4A3E-41E0-90EF-A8D91C72E851}" destId="{23390C6F-D807-4773-BDC2-8291F4DA0449}" srcOrd="0" destOrd="0" presId="urn:microsoft.com/office/officeart/2018/2/layout/IconCircleList"/>
    <dgm:cxn modelId="{727888EF-2380-4A12-98D5-EF7288564062}" type="presOf" srcId="{B98B8500-2811-4514-8A1A-AE6DB1ED9DD0}" destId="{A91F1622-6CA3-4CEA-9A32-AD114D7FD2B0}" srcOrd="0" destOrd="0" presId="urn:microsoft.com/office/officeart/2018/2/layout/IconCircleList"/>
    <dgm:cxn modelId="{64EDE071-5F80-4C2D-8CB7-21982161F292}" type="presOf" srcId="{B98C95B6-46E9-49DF-A14C-DECDE6A8E520}" destId="{3DEB2506-547F-42E0-BE8E-1F92B11B95CD}" srcOrd="0" destOrd="0" presId="urn:microsoft.com/office/officeart/2018/2/layout/IconCircleList"/>
    <dgm:cxn modelId="{1BAAFD00-4DFE-4881-BFDE-B686FFC274EB}" type="presParOf" srcId="{D44AD68F-13CC-46DD-AF86-C84B7F5ACBA7}" destId="{583B3767-1FBF-4D0C-9010-0960305B5386}" srcOrd="0" destOrd="0" presId="urn:microsoft.com/office/officeart/2018/2/layout/IconCircleList"/>
    <dgm:cxn modelId="{F5333FD2-C4CB-444E-9E0E-880576B69F1E}" type="presParOf" srcId="{583B3767-1FBF-4D0C-9010-0960305B5386}" destId="{25CD9109-2C84-4021-BD08-766165E1CA19}" srcOrd="0" destOrd="0" presId="urn:microsoft.com/office/officeart/2018/2/layout/IconCircleList"/>
    <dgm:cxn modelId="{7C3AF8AE-81BC-478F-9351-C60D537D562C}" type="presParOf" srcId="{25CD9109-2C84-4021-BD08-766165E1CA19}" destId="{CC032574-726E-4C0D-AE13-56F924F5850C}" srcOrd="0" destOrd="0" presId="urn:microsoft.com/office/officeart/2018/2/layout/IconCircleList"/>
    <dgm:cxn modelId="{69F00762-5708-47D3-A2E3-E23EBBB2DC7C}" type="presParOf" srcId="{25CD9109-2C84-4021-BD08-766165E1CA19}" destId="{0A502E65-F81B-4406-9DAE-E3F0E51A2668}" srcOrd="1" destOrd="0" presId="urn:microsoft.com/office/officeart/2018/2/layout/IconCircleList"/>
    <dgm:cxn modelId="{E7EC0676-2672-4C90-8D24-85BF7A37766C}" type="presParOf" srcId="{25CD9109-2C84-4021-BD08-766165E1CA19}" destId="{134FBA48-AFB1-4D1C-9297-142AA9D33F07}" srcOrd="2" destOrd="0" presId="urn:microsoft.com/office/officeart/2018/2/layout/IconCircleList"/>
    <dgm:cxn modelId="{2E33F2B0-4C65-43A6-984D-B9546AFCFDDB}" type="presParOf" srcId="{25CD9109-2C84-4021-BD08-766165E1CA19}" destId="{7F881081-85D8-486C-9368-E9A5E05CAE00}" srcOrd="3" destOrd="0" presId="urn:microsoft.com/office/officeart/2018/2/layout/IconCircleList"/>
    <dgm:cxn modelId="{2B48BECA-01BC-4C81-8CF0-F0893FB30C46}" type="presParOf" srcId="{583B3767-1FBF-4D0C-9010-0960305B5386}" destId="{3DEB2506-547F-42E0-BE8E-1F92B11B95CD}" srcOrd="1" destOrd="0" presId="urn:microsoft.com/office/officeart/2018/2/layout/IconCircleList"/>
    <dgm:cxn modelId="{45760D76-5521-4443-A4C9-4C24BD426FAE}" type="presParOf" srcId="{583B3767-1FBF-4D0C-9010-0960305B5386}" destId="{3EE2CBB1-FBCA-46E6-ACA6-0DA0EA8D87CB}" srcOrd="2" destOrd="0" presId="urn:microsoft.com/office/officeart/2018/2/layout/IconCircleList"/>
    <dgm:cxn modelId="{4D176D50-4423-4DE3-9A1E-16BFE2885043}" type="presParOf" srcId="{3EE2CBB1-FBCA-46E6-ACA6-0DA0EA8D87CB}" destId="{1EC44ABF-1233-4B27-AD3B-E94B431AD3E3}" srcOrd="0" destOrd="0" presId="urn:microsoft.com/office/officeart/2018/2/layout/IconCircleList"/>
    <dgm:cxn modelId="{41AF77ED-A308-4C4E-B282-63E8BB9764C3}" type="presParOf" srcId="{3EE2CBB1-FBCA-46E6-ACA6-0DA0EA8D87CB}" destId="{27BA3C40-4EDC-4E40-93F1-D8FC94571B8F}" srcOrd="1" destOrd="0" presId="urn:microsoft.com/office/officeart/2018/2/layout/IconCircleList"/>
    <dgm:cxn modelId="{E895C0ED-6F21-42F1-B72A-9FEEB2C1BF32}" type="presParOf" srcId="{3EE2CBB1-FBCA-46E6-ACA6-0DA0EA8D87CB}" destId="{9D91F6BF-EEA8-42C1-95E8-51A7077E6EE0}" srcOrd="2" destOrd="0" presId="urn:microsoft.com/office/officeart/2018/2/layout/IconCircleList"/>
    <dgm:cxn modelId="{5FA1E1DB-1399-42B0-A2D1-7D0C10B6E2E5}" type="presParOf" srcId="{3EE2CBB1-FBCA-46E6-ACA6-0DA0EA8D87CB}" destId="{A91F1622-6CA3-4CEA-9A32-AD114D7FD2B0}" srcOrd="3" destOrd="0" presId="urn:microsoft.com/office/officeart/2018/2/layout/IconCircleList"/>
    <dgm:cxn modelId="{98A232C5-DF06-4E1F-A7F1-B93D9460D070}" type="presParOf" srcId="{583B3767-1FBF-4D0C-9010-0960305B5386}" destId="{A26B8545-30C7-4AC4-9056-596A4E5273EF}" srcOrd="3" destOrd="0" presId="urn:microsoft.com/office/officeart/2018/2/layout/IconCircleList"/>
    <dgm:cxn modelId="{431C233E-F87D-4DB5-9CF6-53BE0E1EEDC2}" type="presParOf" srcId="{583B3767-1FBF-4D0C-9010-0960305B5386}" destId="{F0AFD106-47D8-4CD5-9849-C30439306477}" srcOrd="4" destOrd="0" presId="urn:microsoft.com/office/officeart/2018/2/layout/IconCircleList"/>
    <dgm:cxn modelId="{DC7366D5-A847-4644-95F3-396BC971B765}" type="presParOf" srcId="{F0AFD106-47D8-4CD5-9849-C30439306477}" destId="{E6CD06D7-0B6F-4012-92C1-115A32F744DB}" srcOrd="0" destOrd="0" presId="urn:microsoft.com/office/officeart/2018/2/layout/IconCircleList"/>
    <dgm:cxn modelId="{EA5C302E-7CDE-455B-A582-9FDF1635822C}" type="presParOf" srcId="{F0AFD106-47D8-4CD5-9849-C30439306477}" destId="{90E3A0DB-6541-40EC-888B-69F3337127E6}" srcOrd="1" destOrd="0" presId="urn:microsoft.com/office/officeart/2018/2/layout/IconCircleList"/>
    <dgm:cxn modelId="{F56DB113-2925-42BD-B917-483602EFD4FE}" type="presParOf" srcId="{F0AFD106-47D8-4CD5-9849-C30439306477}" destId="{E764F7D0-D6EB-4CB0-84A8-241D2BC73B30}" srcOrd="2" destOrd="0" presId="urn:microsoft.com/office/officeart/2018/2/layout/IconCircleList"/>
    <dgm:cxn modelId="{8986C1DF-1499-49F2-97D6-F7C172AB93B9}" type="presParOf" srcId="{F0AFD106-47D8-4CD5-9849-C30439306477}" destId="{07C5A9D8-65F9-4832-9950-EF17B60BF9B4}" srcOrd="3" destOrd="0" presId="urn:microsoft.com/office/officeart/2018/2/layout/IconCircleList"/>
    <dgm:cxn modelId="{02C23369-E612-4886-9D2A-2AF872604FF8}" type="presParOf" srcId="{583B3767-1FBF-4D0C-9010-0960305B5386}" destId="{B1396421-C5B2-4DAB-8527-3D957AEC95FB}" srcOrd="5" destOrd="0" presId="urn:microsoft.com/office/officeart/2018/2/layout/IconCircleList"/>
    <dgm:cxn modelId="{0A4D63B4-CA0A-4D4D-AD31-38A0A061E0E5}" type="presParOf" srcId="{583B3767-1FBF-4D0C-9010-0960305B5386}" destId="{BB84CC55-6FCD-4237-A662-14C808A271B8}" srcOrd="6" destOrd="0" presId="urn:microsoft.com/office/officeart/2018/2/layout/IconCircleList"/>
    <dgm:cxn modelId="{819152B4-7593-41EB-B9EB-67D7DF1E130E}" type="presParOf" srcId="{BB84CC55-6FCD-4237-A662-14C808A271B8}" destId="{B39DBD7B-EFAC-4563-9B00-F7E1FB9CCC90}" srcOrd="0" destOrd="0" presId="urn:microsoft.com/office/officeart/2018/2/layout/IconCircleList"/>
    <dgm:cxn modelId="{714E2CFC-9405-4E9B-AAC8-C73927804D8F}" type="presParOf" srcId="{BB84CC55-6FCD-4237-A662-14C808A271B8}" destId="{EB82F2F6-F178-422E-BAF7-FE9010688584}" srcOrd="1" destOrd="0" presId="urn:microsoft.com/office/officeart/2018/2/layout/IconCircleList"/>
    <dgm:cxn modelId="{BC5D6EC8-9AF3-4F3B-B2CB-2A69B5EDA77D}" type="presParOf" srcId="{BB84CC55-6FCD-4237-A662-14C808A271B8}" destId="{7E9FE6C8-5CC3-4AF5-9F78-33217A867883}" srcOrd="2" destOrd="0" presId="urn:microsoft.com/office/officeart/2018/2/layout/IconCircleList"/>
    <dgm:cxn modelId="{7DC5BADB-FCF4-4D93-B06B-DDB40C532A9D}" type="presParOf" srcId="{BB84CC55-6FCD-4237-A662-14C808A271B8}" destId="{23390C6F-D807-4773-BDC2-8291F4DA0449}" srcOrd="3" destOrd="0" presId="urn:microsoft.com/office/officeart/2018/2/layout/IconCircleList"/>
    <dgm:cxn modelId="{34A556FD-C0F4-44A4-B22C-5BAEAD5B46AE}" type="presParOf" srcId="{583B3767-1FBF-4D0C-9010-0960305B5386}" destId="{47EED740-E29F-4817-9FD3-3F1D0AB1735F}" srcOrd="7" destOrd="0" presId="urn:microsoft.com/office/officeart/2018/2/layout/IconCircleList"/>
    <dgm:cxn modelId="{80F594E0-A1A0-4F46-969C-3656FA825BE2}" type="presParOf" srcId="{583B3767-1FBF-4D0C-9010-0960305B5386}" destId="{38D37700-6D62-40CE-8A71-1BBC787A6EA0}" srcOrd="8" destOrd="0" presId="urn:microsoft.com/office/officeart/2018/2/layout/IconCircleList"/>
    <dgm:cxn modelId="{06ECAC2D-29C1-4E35-BC25-62D1D452742E}" type="presParOf" srcId="{38D37700-6D62-40CE-8A71-1BBC787A6EA0}" destId="{0F8D554C-BB99-4A9D-BE37-CE5C2F8DBD1D}" srcOrd="0" destOrd="0" presId="urn:microsoft.com/office/officeart/2018/2/layout/IconCircleList"/>
    <dgm:cxn modelId="{5F524449-0449-4505-B732-C6D15900CF38}" type="presParOf" srcId="{38D37700-6D62-40CE-8A71-1BBC787A6EA0}" destId="{50B5C2B2-20B7-425C-B642-A6224E8357F0}" srcOrd="1" destOrd="0" presId="urn:microsoft.com/office/officeart/2018/2/layout/IconCircleList"/>
    <dgm:cxn modelId="{66957387-E941-43D4-BB4A-C84799563039}" type="presParOf" srcId="{38D37700-6D62-40CE-8A71-1BBC787A6EA0}" destId="{A3A6BB4C-076C-4251-A1E4-326B4BA80FA9}" srcOrd="2" destOrd="0" presId="urn:microsoft.com/office/officeart/2018/2/layout/IconCircleList"/>
    <dgm:cxn modelId="{A5C82FFE-78D3-44BA-9AC1-0A9AE90ECA2D}" type="presParOf" srcId="{38D37700-6D62-40CE-8A71-1BBC787A6EA0}" destId="{0F04380A-BE2B-42C6-89B5-FA499234F7F2}" srcOrd="3" destOrd="0" presId="urn:microsoft.com/office/officeart/2018/2/layout/IconCircleList"/>
    <dgm:cxn modelId="{1943C396-C1E6-4EF9-B0C4-35B45BA3FC55}" type="presParOf" srcId="{583B3767-1FBF-4D0C-9010-0960305B5386}" destId="{D0B6A677-6913-4604-A52B-1E4623DF3E89}" srcOrd="9" destOrd="0" presId="urn:microsoft.com/office/officeart/2018/2/layout/IconCircleList"/>
    <dgm:cxn modelId="{54EDE288-22D0-45C7-9275-017E3B3D5537}" type="presParOf" srcId="{583B3767-1FBF-4D0C-9010-0960305B5386}" destId="{7FE334A7-3D29-42AA-845C-C1DF277D0F92}" srcOrd="10" destOrd="0" presId="urn:microsoft.com/office/officeart/2018/2/layout/IconCircleList"/>
    <dgm:cxn modelId="{B1913467-A527-4571-9137-098BC9B61299}" type="presParOf" srcId="{7FE334A7-3D29-42AA-845C-C1DF277D0F92}" destId="{D1B950B3-03F3-4D28-B884-A524708FF589}" srcOrd="0" destOrd="0" presId="urn:microsoft.com/office/officeart/2018/2/layout/IconCircleList"/>
    <dgm:cxn modelId="{32A62C84-42B2-426F-9DD5-8D9D871F7A01}" type="presParOf" srcId="{7FE334A7-3D29-42AA-845C-C1DF277D0F92}" destId="{27CCEFB0-836D-4876-A71F-8EC9F3AC2C9D}" srcOrd="1" destOrd="0" presId="urn:microsoft.com/office/officeart/2018/2/layout/IconCircleList"/>
    <dgm:cxn modelId="{9727AEEF-8E9B-42C5-95D1-5AFB3C5644BA}" type="presParOf" srcId="{7FE334A7-3D29-42AA-845C-C1DF277D0F92}" destId="{8583DBCF-3C30-416A-8FCB-F058DBC35B1A}" srcOrd="2" destOrd="0" presId="urn:microsoft.com/office/officeart/2018/2/layout/IconCircleList"/>
    <dgm:cxn modelId="{104C936E-E0FF-4105-8964-1A4E860DED0D}" type="presParOf" srcId="{7FE334A7-3D29-42AA-845C-C1DF277D0F92}" destId="{8BCB2C42-0C10-4AE6-AF9B-7F720969945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A54372-17C3-4D27-A27A-C7D2B6BFFB7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8950074-3823-4F9C-A155-55A69D522A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Chapter Dues: $15.00 (Due December </a:t>
          </a:r>
          <a:r>
            <a:rPr lang="en-US" dirty="0" smtClean="0"/>
            <a:t>1)</a:t>
          </a:r>
          <a:endParaRPr lang="en-US" dirty="0"/>
        </a:p>
      </dgm:t>
    </dgm:pt>
    <dgm:pt modelId="{6F106D35-7846-4A8F-BBE2-F56CBD89B057}" type="parTrans" cxnId="{5E8FF71A-28A4-43C3-AEC9-A75B2E55DD45}">
      <dgm:prSet/>
      <dgm:spPr/>
      <dgm:t>
        <a:bodyPr/>
        <a:lstStyle/>
        <a:p>
          <a:endParaRPr lang="en-US"/>
        </a:p>
      </dgm:t>
    </dgm:pt>
    <dgm:pt modelId="{0F15C4BF-CD89-4B0B-A9BA-235F22C50068}" type="sibTrans" cxnId="{5E8FF71A-28A4-43C3-AEC9-A75B2E55DD45}">
      <dgm:prSet/>
      <dgm:spPr/>
      <dgm:t>
        <a:bodyPr/>
        <a:lstStyle/>
        <a:p>
          <a:endParaRPr lang="en-US"/>
        </a:p>
      </dgm:t>
    </dgm:pt>
    <dgm:pt modelId="{82947B17-DCCE-49F2-8E95-A94D9C4114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District Dues: $30.00 (Due TBA)</a:t>
          </a:r>
        </a:p>
      </dgm:t>
    </dgm:pt>
    <dgm:pt modelId="{A6C24C06-79D5-40A3-8BC6-90DB665BC8C1}" type="parTrans" cxnId="{B3E1A6D5-4319-4C72-80AC-48E2C5BCBED5}">
      <dgm:prSet/>
      <dgm:spPr/>
      <dgm:t>
        <a:bodyPr/>
        <a:lstStyle/>
        <a:p>
          <a:endParaRPr lang="en-US"/>
        </a:p>
      </dgm:t>
    </dgm:pt>
    <dgm:pt modelId="{FA9771E2-2D78-4824-8D07-8C667E73D2E7}" type="sibTrans" cxnId="{B3E1A6D5-4319-4C72-80AC-48E2C5BCBED5}">
      <dgm:prSet/>
      <dgm:spPr/>
      <dgm:t>
        <a:bodyPr/>
        <a:lstStyle/>
        <a:p>
          <a:endParaRPr lang="en-US"/>
        </a:p>
      </dgm:t>
    </dgm:pt>
    <dgm:pt modelId="{E50085D9-C980-4406-90F7-179E0280B5A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State Dues:  $145.00 (Due TBA)</a:t>
          </a:r>
        </a:p>
      </dgm:t>
    </dgm:pt>
    <dgm:pt modelId="{408D0DE9-76D7-4C98-BE3E-6EE0DA2B7723}" type="parTrans" cxnId="{84739972-8962-436D-A293-568646F9D9E5}">
      <dgm:prSet/>
      <dgm:spPr/>
      <dgm:t>
        <a:bodyPr/>
        <a:lstStyle/>
        <a:p>
          <a:endParaRPr lang="en-US"/>
        </a:p>
      </dgm:t>
    </dgm:pt>
    <dgm:pt modelId="{D2130CA4-0D22-4489-BCD9-5E370245DA69}" type="sibTrans" cxnId="{84739972-8962-436D-A293-568646F9D9E5}">
      <dgm:prSet/>
      <dgm:spPr/>
      <dgm:t>
        <a:bodyPr/>
        <a:lstStyle/>
        <a:p>
          <a:endParaRPr lang="en-US"/>
        </a:p>
      </dgm:t>
    </dgm:pt>
    <dgm:pt modelId="{1A3D4766-6AB3-47A9-ACC1-7D59D7BEF348}" type="pres">
      <dgm:prSet presAssocID="{A2A54372-17C3-4D27-A27A-C7D2B6BFFB7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63903C-4010-4D2B-8A17-2F6ED1CA5FE4}" type="pres">
      <dgm:prSet presAssocID="{78950074-3823-4F9C-A155-55A69D522A59}" presName="compNode" presStyleCnt="0"/>
      <dgm:spPr/>
    </dgm:pt>
    <dgm:pt modelId="{184D4DCE-5B6F-43F3-BB8F-78E78454AC59}" type="pres">
      <dgm:prSet presAssocID="{78950074-3823-4F9C-A155-55A69D522A59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F090D94D-9D9A-4EA1-B3F3-05C637C845BA}" type="pres">
      <dgm:prSet presAssocID="{78950074-3823-4F9C-A155-55A69D522A59}" presName="spaceRect" presStyleCnt="0"/>
      <dgm:spPr/>
    </dgm:pt>
    <dgm:pt modelId="{0F7462E6-084F-440D-981E-7C576D69AFF1}" type="pres">
      <dgm:prSet presAssocID="{78950074-3823-4F9C-A155-55A69D522A59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4CAA1588-1029-49D3-9589-4C30D5354714}" type="pres">
      <dgm:prSet presAssocID="{0F15C4BF-CD89-4B0B-A9BA-235F22C50068}" presName="sibTrans" presStyleCnt="0"/>
      <dgm:spPr/>
    </dgm:pt>
    <dgm:pt modelId="{1245BE61-EF0F-4467-BACF-B7047009A5F9}" type="pres">
      <dgm:prSet presAssocID="{82947B17-DCCE-49F2-8E95-A94D9C41140A}" presName="compNode" presStyleCnt="0"/>
      <dgm:spPr/>
    </dgm:pt>
    <dgm:pt modelId="{F21B3608-421D-4FC1-97F6-3BBFEE6A4B92}" type="pres">
      <dgm:prSet presAssocID="{82947B17-DCCE-49F2-8E95-A94D9C41140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20F1B53A-A2B5-466B-9AEE-55517023D921}" type="pres">
      <dgm:prSet presAssocID="{82947B17-DCCE-49F2-8E95-A94D9C41140A}" presName="spaceRect" presStyleCnt="0"/>
      <dgm:spPr/>
    </dgm:pt>
    <dgm:pt modelId="{30B298CB-0A21-4DE7-A0FF-3440B3A90C1E}" type="pres">
      <dgm:prSet presAssocID="{82947B17-DCCE-49F2-8E95-A94D9C41140A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69294903-B64C-45D9-B363-E921C984EB16}" type="pres">
      <dgm:prSet presAssocID="{FA9771E2-2D78-4824-8D07-8C667E73D2E7}" presName="sibTrans" presStyleCnt="0"/>
      <dgm:spPr/>
    </dgm:pt>
    <dgm:pt modelId="{348918C6-AB5F-43B3-A1C1-6DBE005B2778}" type="pres">
      <dgm:prSet presAssocID="{E50085D9-C980-4406-90F7-179E0280B5A1}" presName="compNode" presStyleCnt="0"/>
      <dgm:spPr/>
    </dgm:pt>
    <dgm:pt modelId="{8C98BB02-7D1B-4B5B-B223-7308EF170D56}" type="pres">
      <dgm:prSet presAssocID="{E50085D9-C980-4406-90F7-179E0280B5A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0B2BA5BB-50B4-4D34-B4B1-3128FECCB839}" type="pres">
      <dgm:prSet presAssocID="{E50085D9-C980-4406-90F7-179E0280B5A1}" presName="spaceRect" presStyleCnt="0"/>
      <dgm:spPr/>
    </dgm:pt>
    <dgm:pt modelId="{6001577A-E251-4309-9CED-5C1A73DFEACF}" type="pres">
      <dgm:prSet presAssocID="{E50085D9-C980-4406-90F7-179E0280B5A1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641831-E0D3-4392-BA62-0FB92B5072DB}" type="presOf" srcId="{E50085D9-C980-4406-90F7-179E0280B5A1}" destId="{6001577A-E251-4309-9CED-5C1A73DFEACF}" srcOrd="0" destOrd="0" presId="urn:microsoft.com/office/officeart/2018/2/layout/IconLabelList"/>
    <dgm:cxn modelId="{B6771F78-D8C5-4310-8BD9-B251721DB14B}" type="presOf" srcId="{82947B17-DCCE-49F2-8E95-A94D9C41140A}" destId="{30B298CB-0A21-4DE7-A0FF-3440B3A90C1E}" srcOrd="0" destOrd="0" presId="urn:microsoft.com/office/officeart/2018/2/layout/IconLabelList"/>
    <dgm:cxn modelId="{C4F8A095-1FE4-4871-8433-5BC0ED699C74}" type="presOf" srcId="{78950074-3823-4F9C-A155-55A69D522A59}" destId="{0F7462E6-084F-440D-981E-7C576D69AFF1}" srcOrd="0" destOrd="0" presId="urn:microsoft.com/office/officeart/2018/2/layout/IconLabelList"/>
    <dgm:cxn modelId="{84739972-8962-436D-A293-568646F9D9E5}" srcId="{A2A54372-17C3-4D27-A27A-C7D2B6BFFB76}" destId="{E50085D9-C980-4406-90F7-179E0280B5A1}" srcOrd="2" destOrd="0" parTransId="{408D0DE9-76D7-4C98-BE3E-6EE0DA2B7723}" sibTransId="{D2130CA4-0D22-4489-BCD9-5E370245DA69}"/>
    <dgm:cxn modelId="{B3E1A6D5-4319-4C72-80AC-48E2C5BCBED5}" srcId="{A2A54372-17C3-4D27-A27A-C7D2B6BFFB76}" destId="{82947B17-DCCE-49F2-8E95-A94D9C41140A}" srcOrd="1" destOrd="0" parTransId="{A6C24C06-79D5-40A3-8BC6-90DB665BC8C1}" sibTransId="{FA9771E2-2D78-4824-8D07-8C667E73D2E7}"/>
    <dgm:cxn modelId="{5E8FF71A-28A4-43C3-AEC9-A75B2E55DD45}" srcId="{A2A54372-17C3-4D27-A27A-C7D2B6BFFB76}" destId="{78950074-3823-4F9C-A155-55A69D522A59}" srcOrd="0" destOrd="0" parTransId="{6F106D35-7846-4A8F-BBE2-F56CBD89B057}" sibTransId="{0F15C4BF-CD89-4B0B-A9BA-235F22C50068}"/>
    <dgm:cxn modelId="{6477BE64-3ECF-4620-9708-C19461773313}" type="presOf" srcId="{A2A54372-17C3-4D27-A27A-C7D2B6BFFB76}" destId="{1A3D4766-6AB3-47A9-ACC1-7D59D7BEF348}" srcOrd="0" destOrd="0" presId="urn:microsoft.com/office/officeart/2018/2/layout/IconLabelList"/>
    <dgm:cxn modelId="{A9F27B2A-E87A-46C4-A248-62696402D365}" type="presParOf" srcId="{1A3D4766-6AB3-47A9-ACC1-7D59D7BEF348}" destId="{BE63903C-4010-4D2B-8A17-2F6ED1CA5FE4}" srcOrd="0" destOrd="0" presId="urn:microsoft.com/office/officeart/2018/2/layout/IconLabelList"/>
    <dgm:cxn modelId="{CC547AFD-5BBE-452D-AE89-F05CEAE84EE0}" type="presParOf" srcId="{BE63903C-4010-4D2B-8A17-2F6ED1CA5FE4}" destId="{184D4DCE-5B6F-43F3-BB8F-78E78454AC59}" srcOrd="0" destOrd="0" presId="urn:microsoft.com/office/officeart/2018/2/layout/IconLabelList"/>
    <dgm:cxn modelId="{2F278998-EE0A-4931-85C4-6E8F1A2C0484}" type="presParOf" srcId="{BE63903C-4010-4D2B-8A17-2F6ED1CA5FE4}" destId="{F090D94D-9D9A-4EA1-B3F3-05C637C845BA}" srcOrd="1" destOrd="0" presId="urn:microsoft.com/office/officeart/2018/2/layout/IconLabelList"/>
    <dgm:cxn modelId="{72B4CA05-932E-4852-925D-9C9A3760D62C}" type="presParOf" srcId="{BE63903C-4010-4D2B-8A17-2F6ED1CA5FE4}" destId="{0F7462E6-084F-440D-981E-7C576D69AFF1}" srcOrd="2" destOrd="0" presId="urn:microsoft.com/office/officeart/2018/2/layout/IconLabelList"/>
    <dgm:cxn modelId="{BF18461E-61B5-4F5A-9A40-FAF5C2F55EA8}" type="presParOf" srcId="{1A3D4766-6AB3-47A9-ACC1-7D59D7BEF348}" destId="{4CAA1588-1029-49D3-9589-4C30D5354714}" srcOrd="1" destOrd="0" presId="urn:microsoft.com/office/officeart/2018/2/layout/IconLabelList"/>
    <dgm:cxn modelId="{E72E111D-9086-466F-8E33-C4940EA45943}" type="presParOf" srcId="{1A3D4766-6AB3-47A9-ACC1-7D59D7BEF348}" destId="{1245BE61-EF0F-4467-BACF-B7047009A5F9}" srcOrd="2" destOrd="0" presId="urn:microsoft.com/office/officeart/2018/2/layout/IconLabelList"/>
    <dgm:cxn modelId="{4BEBA365-B45B-47CF-9F4A-10BA59060F2C}" type="presParOf" srcId="{1245BE61-EF0F-4467-BACF-B7047009A5F9}" destId="{F21B3608-421D-4FC1-97F6-3BBFEE6A4B92}" srcOrd="0" destOrd="0" presId="urn:microsoft.com/office/officeart/2018/2/layout/IconLabelList"/>
    <dgm:cxn modelId="{51CD9573-4B5C-4D91-B11E-DC9D8DE9E35A}" type="presParOf" srcId="{1245BE61-EF0F-4467-BACF-B7047009A5F9}" destId="{20F1B53A-A2B5-466B-9AEE-55517023D921}" srcOrd="1" destOrd="0" presId="urn:microsoft.com/office/officeart/2018/2/layout/IconLabelList"/>
    <dgm:cxn modelId="{B2437006-71CE-4B4D-B397-21824E4CE337}" type="presParOf" srcId="{1245BE61-EF0F-4467-BACF-B7047009A5F9}" destId="{30B298CB-0A21-4DE7-A0FF-3440B3A90C1E}" srcOrd="2" destOrd="0" presId="urn:microsoft.com/office/officeart/2018/2/layout/IconLabelList"/>
    <dgm:cxn modelId="{B2F1D149-A448-4C24-9150-099CA9502C75}" type="presParOf" srcId="{1A3D4766-6AB3-47A9-ACC1-7D59D7BEF348}" destId="{69294903-B64C-45D9-B363-E921C984EB16}" srcOrd="3" destOrd="0" presId="urn:microsoft.com/office/officeart/2018/2/layout/IconLabelList"/>
    <dgm:cxn modelId="{6E9DFD61-2772-4F57-8877-96DD5A608A32}" type="presParOf" srcId="{1A3D4766-6AB3-47A9-ACC1-7D59D7BEF348}" destId="{348918C6-AB5F-43B3-A1C1-6DBE005B2778}" srcOrd="4" destOrd="0" presId="urn:microsoft.com/office/officeart/2018/2/layout/IconLabelList"/>
    <dgm:cxn modelId="{E3416F2E-ACB6-416C-ACEA-A640B3ED6937}" type="presParOf" srcId="{348918C6-AB5F-43B3-A1C1-6DBE005B2778}" destId="{8C98BB02-7D1B-4B5B-B223-7308EF170D56}" srcOrd="0" destOrd="0" presId="urn:microsoft.com/office/officeart/2018/2/layout/IconLabelList"/>
    <dgm:cxn modelId="{F1A23308-D6AC-4C44-9CE1-41465E7908E4}" type="presParOf" srcId="{348918C6-AB5F-43B3-A1C1-6DBE005B2778}" destId="{0B2BA5BB-50B4-4D34-B4B1-3128FECCB839}" srcOrd="1" destOrd="0" presId="urn:microsoft.com/office/officeart/2018/2/layout/IconLabelList"/>
    <dgm:cxn modelId="{0EF9E5EB-A94C-4686-9B1E-C25B0F034CF4}" type="presParOf" srcId="{348918C6-AB5F-43B3-A1C1-6DBE005B2778}" destId="{6001577A-E251-4309-9CED-5C1A73DFEAC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663778-80F2-4342-A4F8-15D981DE8BB0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059731C-E909-49B5-BFBB-83C5B40AD334}">
      <dgm:prSet/>
      <dgm:spPr/>
      <dgm:t>
        <a:bodyPr/>
        <a:lstStyle/>
        <a:p>
          <a:r>
            <a:rPr lang="en-US"/>
            <a:t>Preside over</a:t>
          </a:r>
        </a:p>
      </dgm:t>
    </dgm:pt>
    <dgm:pt modelId="{F7520598-7195-46E8-9ABD-AD82B4717871}" type="parTrans" cxnId="{8912F630-B54E-47EB-9469-FC48EB35B7A9}">
      <dgm:prSet/>
      <dgm:spPr/>
      <dgm:t>
        <a:bodyPr/>
        <a:lstStyle/>
        <a:p>
          <a:endParaRPr lang="en-US"/>
        </a:p>
      </dgm:t>
    </dgm:pt>
    <dgm:pt modelId="{EFCB936C-4855-418D-B94F-8F49DFBD62FA}" type="sibTrans" cxnId="{8912F630-B54E-47EB-9469-FC48EB35B7A9}">
      <dgm:prSet/>
      <dgm:spPr/>
      <dgm:t>
        <a:bodyPr/>
        <a:lstStyle/>
        <a:p>
          <a:endParaRPr lang="en-US"/>
        </a:p>
      </dgm:t>
    </dgm:pt>
    <dgm:pt modelId="{F974A68D-FFD8-4D53-9214-45841AC17B61}">
      <dgm:prSet custT="1"/>
      <dgm:spPr/>
      <dgm:t>
        <a:bodyPr/>
        <a:lstStyle/>
        <a:p>
          <a:r>
            <a:rPr lang="en-US" sz="1600" dirty="0"/>
            <a:t>preside over all meetings according to accepted parliamentary law and prepare an agenda for each meeting</a:t>
          </a:r>
        </a:p>
      </dgm:t>
    </dgm:pt>
    <dgm:pt modelId="{61040442-EA2A-405B-BBBC-FA080C512E28}" type="parTrans" cxnId="{834BB7AE-C1DD-48C4-AAE0-D0340F852C22}">
      <dgm:prSet/>
      <dgm:spPr/>
      <dgm:t>
        <a:bodyPr/>
        <a:lstStyle/>
        <a:p>
          <a:endParaRPr lang="en-US"/>
        </a:p>
      </dgm:t>
    </dgm:pt>
    <dgm:pt modelId="{C15D1A01-DB5D-4ED3-816D-C0C60036F782}" type="sibTrans" cxnId="{834BB7AE-C1DD-48C4-AAE0-D0340F852C22}">
      <dgm:prSet/>
      <dgm:spPr/>
      <dgm:t>
        <a:bodyPr/>
        <a:lstStyle/>
        <a:p>
          <a:endParaRPr lang="en-US"/>
        </a:p>
      </dgm:t>
    </dgm:pt>
    <dgm:pt modelId="{2EF4B7C0-4B22-4F79-AEB9-6AA400A79E24}">
      <dgm:prSet/>
      <dgm:spPr/>
      <dgm:t>
        <a:bodyPr/>
        <a:lstStyle/>
        <a:p>
          <a:r>
            <a:rPr lang="en-US"/>
            <a:t>Keep</a:t>
          </a:r>
        </a:p>
      </dgm:t>
    </dgm:pt>
    <dgm:pt modelId="{29479DFC-DBC1-46E6-A094-89D6AF50F82B}" type="parTrans" cxnId="{D14BA515-041A-46C1-8B9D-46DD31B6EEB8}">
      <dgm:prSet/>
      <dgm:spPr/>
      <dgm:t>
        <a:bodyPr/>
        <a:lstStyle/>
        <a:p>
          <a:endParaRPr lang="en-US"/>
        </a:p>
      </dgm:t>
    </dgm:pt>
    <dgm:pt modelId="{4CF37677-AEF3-4267-85A4-E46CD8355648}" type="sibTrans" cxnId="{D14BA515-041A-46C1-8B9D-46DD31B6EEB8}">
      <dgm:prSet/>
      <dgm:spPr/>
      <dgm:t>
        <a:bodyPr/>
        <a:lstStyle/>
        <a:p>
          <a:endParaRPr lang="en-US"/>
        </a:p>
      </dgm:t>
    </dgm:pt>
    <dgm:pt modelId="{3A103ADE-183E-41D5-B732-43DE5968549A}">
      <dgm:prSet custT="1"/>
      <dgm:spPr/>
      <dgm:t>
        <a:bodyPr/>
        <a:lstStyle/>
        <a:p>
          <a:r>
            <a:rPr lang="en-US" sz="1600" dirty="0"/>
            <a:t>keep members and discussion on track during meetings</a:t>
          </a:r>
        </a:p>
      </dgm:t>
    </dgm:pt>
    <dgm:pt modelId="{3C3B090B-2FDE-4C40-BDA7-5F4E3CEF0703}" type="parTrans" cxnId="{EFD68697-4956-47CB-ACD6-8B8E4F9E5F0D}">
      <dgm:prSet/>
      <dgm:spPr/>
      <dgm:t>
        <a:bodyPr/>
        <a:lstStyle/>
        <a:p>
          <a:endParaRPr lang="en-US"/>
        </a:p>
      </dgm:t>
    </dgm:pt>
    <dgm:pt modelId="{F202A31D-681D-4003-820F-42B13B950B5A}" type="sibTrans" cxnId="{EFD68697-4956-47CB-ACD6-8B8E4F9E5F0D}">
      <dgm:prSet/>
      <dgm:spPr/>
      <dgm:t>
        <a:bodyPr/>
        <a:lstStyle/>
        <a:p>
          <a:endParaRPr lang="en-US"/>
        </a:p>
      </dgm:t>
    </dgm:pt>
    <dgm:pt modelId="{D7BFD165-0E20-4790-A4C1-C5D5BBFCBFE3}">
      <dgm:prSet/>
      <dgm:spPr/>
      <dgm:t>
        <a:bodyPr/>
        <a:lstStyle/>
        <a:p>
          <a:r>
            <a:rPr lang="en-US"/>
            <a:t>Keep in</a:t>
          </a:r>
        </a:p>
      </dgm:t>
    </dgm:pt>
    <dgm:pt modelId="{FD0804B0-C4C7-4EB5-B95A-30302851871B}" type="parTrans" cxnId="{3FCBF4E6-8570-47C9-84F6-BD652AA5B9B8}">
      <dgm:prSet/>
      <dgm:spPr/>
      <dgm:t>
        <a:bodyPr/>
        <a:lstStyle/>
        <a:p>
          <a:endParaRPr lang="en-US"/>
        </a:p>
      </dgm:t>
    </dgm:pt>
    <dgm:pt modelId="{A6C6071B-B8DC-4033-94E4-26402B2CAC15}" type="sibTrans" cxnId="{3FCBF4E6-8570-47C9-84F6-BD652AA5B9B8}">
      <dgm:prSet/>
      <dgm:spPr/>
      <dgm:t>
        <a:bodyPr/>
        <a:lstStyle/>
        <a:p>
          <a:endParaRPr lang="en-US"/>
        </a:p>
      </dgm:t>
    </dgm:pt>
    <dgm:pt modelId="{8685E3C0-C56D-4982-A602-2E612682101C}">
      <dgm:prSet custT="1"/>
      <dgm:spPr/>
      <dgm:t>
        <a:bodyPr/>
        <a:lstStyle/>
        <a:p>
          <a:r>
            <a:rPr lang="en-US" sz="1600" dirty="0"/>
            <a:t>outside of official meetings, keep in close touch with other officers, members, and adviser</a:t>
          </a:r>
        </a:p>
      </dgm:t>
    </dgm:pt>
    <dgm:pt modelId="{DF027405-24AE-4DE8-96A8-EC52DE8D63BC}" type="parTrans" cxnId="{4DC1B13E-7E89-4C45-AD51-4E4DB1CB5898}">
      <dgm:prSet/>
      <dgm:spPr/>
      <dgm:t>
        <a:bodyPr/>
        <a:lstStyle/>
        <a:p>
          <a:endParaRPr lang="en-US"/>
        </a:p>
      </dgm:t>
    </dgm:pt>
    <dgm:pt modelId="{AAB21B75-D76C-4D4C-88B6-46135E0FBAA7}" type="sibTrans" cxnId="{4DC1B13E-7E89-4C45-AD51-4E4DB1CB5898}">
      <dgm:prSet/>
      <dgm:spPr/>
      <dgm:t>
        <a:bodyPr/>
        <a:lstStyle/>
        <a:p>
          <a:endParaRPr lang="en-US"/>
        </a:p>
      </dgm:t>
    </dgm:pt>
    <dgm:pt modelId="{6705430D-636C-4450-BF5F-58455D6E8691}">
      <dgm:prSet/>
      <dgm:spPr/>
      <dgm:t>
        <a:bodyPr/>
        <a:lstStyle/>
        <a:p>
          <a:r>
            <a:rPr lang="en-US"/>
            <a:t>Call</a:t>
          </a:r>
        </a:p>
      </dgm:t>
    </dgm:pt>
    <dgm:pt modelId="{B11B018A-FE40-40D7-B0E8-C450CCDDDEF9}" type="parTrans" cxnId="{C3EB7CD3-4A3E-40DD-844E-016CC3D6A46D}">
      <dgm:prSet/>
      <dgm:spPr/>
      <dgm:t>
        <a:bodyPr/>
        <a:lstStyle/>
        <a:p>
          <a:endParaRPr lang="en-US"/>
        </a:p>
      </dgm:t>
    </dgm:pt>
    <dgm:pt modelId="{D8175852-A36F-4592-9433-CFF54CA1AB7E}" type="sibTrans" cxnId="{C3EB7CD3-4A3E-40DD-844E-016CC3D6A46D}">
      <dgm:prSet/>
      <dgm:spPr/>
      <dgm:t>
        <a:bodyPr/>
        <a:lstStyle/>
        <a:p>
          <a:endParaRPr lang="en-US"/>
        </a:p>
      </dgm:t>
    </dgm:pt>
    <dgm:pt modelId="{D50138F4-A26D-4686-85DF-B330A472C923}">
      <dgm:prSet/>
      <dgm:spPr/>
      <dgm:t>
        <a:bodyPr/>
        <a:lstStyle/>
        <a:p>
          <a:r>
            <a:rPr lang="en-US"/>
            <a:t>call special meetings as necessary</a:t>
          </a:r>
        </a:p>
      </dgm:t>
    </dgm:pt>
    <dgm:pt modelId="{B144C5B9-1F4E-4488-89F4-E0098C624250}" type="parTrans" cxnId="{1B935932-7259-4A7E-A540-52CDF1561BC4}">
      <dgm:prSet/>
      <dgm:spPr/>
      <dgm:t>
        <a:bodyPr/>
        <a:lstStyle/>
        <a:p>
          <a:endParaRPr lang="en-US"/>
        </a:p>
      </dgm:t>
    </dgm:pt>
    <dgm:pt modelId="{A0A978D1-A0B3-4904-A653-992F6ED45A8B}" type="sibTrans" cxnId="{1B935932-7259-4A7E-A540-52CDF1561BC4}">
      <dgm:prSet/>
      <dgm:spPr/>
      <dgm:t>
        <a:bodyPr/>
        <a:lstStyle/>
        <a:p>
          <a:endParaRPr lang="en-US"/>
        </a:p>
      </dgm:t>
    </dgm:pt>
    <dgm:pt modelId="{4B8D8426-DBA2-49F7-A3F4-9392F6512F8E}">
      <dgm:prSet/>
      <dgm:spPr/>
      <dgm:t>
        <a:bodyPr/>
        <a:lstStyle/>
        <a:p>
          <a:r>
            <a:rPr lang="en-US"/>
            <a:t>Represent</a:t>
          </a:r>
        </a:p>
      </dgm:t>
    </dgm:pt>
    <dgm:pt modelId="{45A37B3F-5734-4920-AD81-FBBC6602A8F5}" type="parTrans" cxnId="{1D2F06A5-CB4E-431D-BEF4-F98E570FE666}">
      <dgm:prSet/>
      <dgm:spPr/>
      <dgm:t>
        <a:bodyPr/>
        <a:lstStyle/>
        <a:p>
          <a:endParaRPr lang="en-US"/>
        </a:p>
      </dgm:t>
    </dgm:pt>
    <dgm:pt modelId="{F9E4D8CE-10BB-4368-B078-929FBF70C315}" type="sibTrans" cxnId="{1D2F06A5-CB4E-431D-BEF4-F98E570FE666}">
      <dgm:prSet/>
      <dgm:spPr/>
      <dgm:t>
        <a:bodyPr/>
        <a:lstStyle/>
        <a:p>
          <a:endParaRPr lang="en-US"/>
        </a:p>
      </dgm:t>
    </dgm:pt>
    <dgm:pt modelId="{3D1C4303-7DD7-40B0-B228-889A025F7429}">
      <dgm:prSet/>
      <dgm:spPr/>
      <dgm:t>
        <a:bodyPr/>
        <a:lstStyle/>
        <a:p>
          <a:r>
            <a:rPr lang="en-US"/>
            <a:t>represent the chapter at special functions</a:t>
          </a:r>
        </a:p>
      </dgm:t>
    </dgm:pt>
    <dgm:pt modelId="{F2A7E74E-5118-4741-BE43-1AA5E8C1BE24}" type="parTrans" cxnId="{6EA099A2-CC7C-46BB-9EF8-3C3EF7E068F4}">
      <dgm:prSet/>
      <dgm:spPr/>
      <dgm:t>
        <a:bodyPr/>
        <a:lstStyle/>
        <a:p>
          <a:endParaRPr lang="en-US"/>
        </a:p>
      </dgm:t>
    </dgm:pt>
    <dgm:pt modelId="{59524881-0837-4C90-83FD-15CD92899422}" type="sibTrans" cxnId="{6EA099A2-CC7C-46BB-9EF8-3C3EF7E068F4}">
      <dgm:prSet/>
      <dgm:spPr/>
      <dgm:t>
        <a:bodyPr/>
        <a:lstStyle/>
        <a:p>
          <a:endParaRPr lang="en-US"/>
        </a:p>
      </dgm:t>
    </dgm:pt>
    <dgm:pt modelId="{445FE96D-5246-4831-B008-C59EF2126C07}">
      <dgm:prSet/>
      <dgm:spPr/>
      <dgm:t>
        <a:bodyPr/>
        <a:lstStyle/>
        <a:p>
          <a:r>
            <a:rPr lang="en-US"/>
            <a:t>Show</a:t>
          </a:r>
        </a:p>
      </dgm:t>
    </dgm:pt>
    <dgm:pt modelId="{E63CC509-B8F4-4B7D-86C9-42B9CC1B48CB}" type="parTrans" cxnId="{B1622768-2A90-4BF6-9957-41BE19440C4B}">
      <dgm:prSet/>
      <dgm:spPr/>
      <dgm:t>
        <a:bodyPr/>
        <a:lstStyle/>
        <a:p>
          <a:endParaRPr lang="en-US"/>
        </a:p>
      </dgm:t>
    </dgm:pt>
    <dgm:pt modelId="{6FD2645F-F251-433A-9383-C89CBA2B5FE0}" type="sibTrans" cxnId="{B1622768-2A90-4BF6-9957-41BE19440C4B}">
      <dgm:prSet/>
      <dgm:spPr/>
      <dgm:t>
        <a:bodyPr/>
        <a:lstStyle/>
        <a:p>
          <a:endParaRPr lang="en-US"/>
        </a:p>
      </dgm:t>
    </dgm:pt>
    <dgm:pt modelId="{708EECAE-5851-4DC7-B08A-06F109ABA8EF}">
      <dgm:prSet/>
      <dgm:spPr/>
      <dgm:t>
        <a:bodyPr/>
        <a:lstStyle/>
        <a:p>
          <a:r>
            <a:rPr lang="en-US"/>
            <a:t>show the qualities of a leader</a:t>
          </a:r>
        </a:p>
      </dgm:t>
    </dgm:pt>
    <dgm:pt modelId="{513A1072-3C65-48D8-8D57-74460E7CCA48}" type="parTrans" cxnId="{B55A8B29-E87C-450F-A7B8-E119AFD8EAAD}">
      <dgm:prSet/>
      <dgm:spPr/>
      <dgm:t>
        <a:bodyPr/>
        <a:lstStyle/>
        <a:p>
          <a:endParaRPr lang="en-US"/>
        </a:p>
      </dgm:t>
    </dgm:pt>
    <dgm:pt modelId="{8D507ADD-50ED-42F2-85A8-26716097D495}" type="sibTrans" cxnId="{B55A8B29-E87C-450F-A7B8-E119AFD8EAAD}">
      <dgm:prSet/>
      <dgm:spPr/>
      <dgm:t>
        <a:bodyPr/>
        <a:lstStyle/>
        <a:p>
          <a:endParaRPr lang="en-US"/>
        </a:p>
      </dgm:t>
    </dgm:pt>
    <dgm:pt modelId="{3C94907B-77FA-450D-B342-396C91A680B6}">
      <dgm:prSet/>
      <dgm:spPr/>
      <dgm:t>
        <a:bodyPr/>
        <a:lstStyle/>
        <a:p>
          <a:r>
            <a:rPr lang="en-US"/>
            <a:t>Plan and prepare</a:t>
          </a:r>
        </a:p>
      </dgm:t>
    </dgm:pt>
    <dgm:pt modelId="{BB79134B-53C5-44C2-992D-917A9C6E5E10}" type="parTrans" cxnId="{40DCE82C-7B82-4108-9653-E0E181295D22}">
      <dgm:prSet/>
      <dgm:spPr/>
      <dgm:t>
        <a:bodyPr/>
        <a:lstStyle/>
        <a:p>
          <a:endParaRPr lang="en-US"/>
        </a:p>
      </dgm:t>
    </dgm:pt>
    <dgm:pt modelId="{E119037D-9671-41B4-A9C7-0DAE07D48A0C}" type="sibTrans" cxnId="{40DCE82C-7B82-4108-9653-E0E181295D22}">
      <dgm:prSet/>
      <dgm:spPr/>
      <dgm:t>
        <a:bodyPr/>
        <a:lstStyle/>
        <a:p>
          <a:endParaRPr lang="en-US"/>
        </a:p>
      </dgm:t>
    </dgm:pt>
    <dgm:pt modelId="{5ACBE2D9-6EA1-4A5E-87F3-DD5405C4717F}">
      <dgm:prSet/>
      <dgm:spPr/>
      <dgm:t>
        <a:bodyPr/>
        <a:lstStyle/>
        <a:p>
          <a:r>
            <a:rPr lang="en-US"/>
            <a:t>plan and prepare documents for all activities</a:t>
          </a:r>
        </a:p>
      </dgm:t>
    </dgm:pt>
    <dgm:pt modelId="{92075E52-4BDC-4703-A320-55F9D8E85C9A}" type="parTrans" cxnId="{71DEAAFA-7D1E-42E6-9F60-3038516B5E21}">
      <dgm:prSet/>
      <dgm:spPr/>
      <dgm:t>
        <a:bodyPr/>
        <a:lstStyle/>
        <a:p>
          <a:endParaRPr lang="en-US"/>
        </a:p>
      </dgm:t>
    </dgm:pt>
    <dgm:pt modelId="{F728BA0B-AA9B-4AC9-96CF-B6F95CE4A447}" type="sibTrans" cxnId="{71DEAAFA-7D1E-42E6-9F60-3038516B5E21}">
      <dgm:prSet/>
      <dgm:spPr/>
      <dgm:t>
        <a:bodyPr/>
        <a:lstStyle/>
        <a:p>
          <a:endParaRPr lang="en-US"/>
        </a:p>
      </dgm:t>
    </dgm:pt>
    <dgm:pt modelId="{5C4C5D20-D362-4156-B829-4CBCDDA6ED17}" type="pres">
      <dgm:prSet presAssocID="{57663778-80F2-4342-A4F8-15D981DE8B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80696A-E282-450F-9091-F77668583D7C}" type="pres">
      <dgm:prSet presAssocID="{0059731C-E909-49B5-BFBB-83C5B40AD334}" presName="linNode" presStyleCnt="0"/>
      <dgm:spPr/>
    </dgm:pt>
    <dgm:pt modelId="{185892AE-F327-4CA8-9268-6F0871E7DFB2}" type="pres">
      <dgm:prSet presAssocID="{0059731C-E909-49B5-BFBB-83C5B40AD334}" presName="parentText" presStyleLbl="solidFgAcc1" presStyleIdx="0" presStyleCnt="7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265E2ACA-4809-43B5-B7A2-E072450D1CE6}" type="pres">
      <dgm:prSet presAssocID="{0059731C-E909-49B5-BFBB-83C5B40AD334}" presName="descendantText" presStyleLbl="alignNode1" presStyleIdx="0" presStyleCnt="7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106F47B9-C8E9-4416-9BE6-6339A876194A}" type="pres">
      <dgm:prSet presAssocID="{EFCB936C-4855-418D-B94F-8F49DFBD62FA}" presName="sp" presStyleCnt="0"/>
      <dgm:spPr/>
    </dgm:pt>
    <dgm:pt modelId="{70B1E5FA-A2F4-4795-BFCE-02F24275432D}" type="pres">
      <dgm:prSet presAssocID="{2EF4B7C0-4B22-4F79-AEB9-6AA400A79E24}" presName="linNode" presStyleCnt="0"/>
      <dgm:spPr/>
    </dgm:pt>
    <dgm:pt modelId="{004FB61D-DE93-4C7D-B85B-EE05598D3AA2}" type="pres">
      <dgm:prSet presAssocID="{2EF4B7C0-4B22-4F79-AEB9-6AA400A79E24}" presName="parentText" presStyleLbl="solidFgAcc1" presStyleIdx="1" presStyleCnt="7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3A139F76-38A8-47D2-9A7F-6BE14F47C377}" type="pres">
      <dgm:prSet presAssocID="{2EF4B7C0-4B22-4F79-AEB9-6AA400A79E24}" presName="descendantText" presStyleLbl="alignNode1" presStyleIdx="1" presStyleCnt="7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EB5EB5D0-0150-47B7-9533-9B815B19F080}" type="pres">
      <dgm:prSet presAssocID="{4CF37677-AEF3-4267-85A4-E46CD8355648}" presName="sp" presStyleCnt="0"/>
      <dgm:spPr/>
    </dgm:pt>
    <dgm:pt modelId="{8F2206D3-6722-436B-972F-571E0B5B334B}" type="pres">
      <dgm:prSet presAssocID="{D7BFD165-0E20-4790-A4C1-C5D5BBFCBFE3}" presName="linNode" presStyleCnt="0"/>
      <dgm:spPr/>
    </dgm:pt>
    <dgm:pt modelId="{B322DD75-3AF5-4DB1-921B-DB6126DE8880}" type="pres">
      <dgm:prSet presAssocID="{D7BFD165-0E20-4790-A4C1-C5D5BBFCBFE3}" presName="parentText" presStyleLbl="solidFgAcc1" presStyleIdx="2" presStyleCnt="7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48B4E4D5-C0CD-4C50-811D-85BCDAE82FEC}" type="pres">
      <dgm:prSet presAssocID="{D7BFD165-0E20-4790-A4C1-C5D5BBFCBFE3}" presName="descendantText" presStyleLbl="alignNode1" presStyleIdx="2" presStyleCnt="7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83E1308C-A5AE-48CC-8A17-50D06C1884CC}" type="pres">
      <dgm:prSet presAssocID="{A6C6071B-B8DC-4033-94E4-26402B2CAC15}" presName="sp" presStyleCnt="0"/>
      <dgm:spPr/>
    </dgm:pt>
    <dgm:pt modelId="{A4234BB7-300E-4C89-ABBD-242044AE43DC}" type="pres">
      <dgm:prSet presAssocID="{6705430D-636C-4450-BF5F-58455D6E8691}" presName="linNode" presStyleCnt="0"/>
      <dgm:spPr/>
    </dgm:pt>
    <dgm:pt modelId="{EC7FD68F-4921-450A-82DF-60C7D2309989}" type="pres">
      <dgm:prSet presAssocID="{6705430D-636C-4450-BF5F-58455D6E8691}" presName="parentText" presStyleLbl="solidFgAcc1" presStyleIdx="3" presStyleCnt="7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EB995796-1DE9-4CE5-932A-9F30D990F8A6}" type="pres">
      <dgm:prSet presAssocID="{6705430D-636C-4450-BF5F-58455D6E8691}" presName="descendantText" presStyleLbl="alignNode1" presStyleIdx="3" presStyleCnt="7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147FF675-FD70-4318-9533-AEE883278A64}" type="pres">
      <dgm:prSet presAssocID="{D8175852-A36F-4592-9433-CFF54CA1AB7E}" presName="sp" presStyleCnt="0"/>
      <dgm:spPr/>
    </dgm:pt>
    <dgm:pt modelId="{FE3FE5F6-ADEB-49D2-8BB1-054FCBFB46FF}" type="pres">
      <dgm:prSet presAssocID="{4B8D8426-DBA2-49F7-A3F4-9392F6512F8E}" presName="linNode" presStyleCnt="0"/>
      <dgm:spPr/>
    </dgm:pt>
    <dgm:pt modelId="{8DAA244C-C78F-4E8A-B8E0-A7C75E1DF836}" type="pres">
      <dgm:prSet presAssocID="{4B8D8426-DBA2-49F7-A3F4-9392F6512F8E}" presName="parentText" presStyleLbl="solidFgAcc1" presStyleIdx="4" presStyleCnt="7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61BCE7EA-8E92-4712-8641-1A47E3FA6A9E}" type="pres">
      <dgm:prSet presAssocID="{4B8D8426-DBA2-49F7-A3F4-9392F6512F8E}" presName="descendantText" presStyleLbl="alignNode1" presStyleIdx="4" presStyleCnt="7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15403488-E83F-4704-8D68-2D743FFBE5C8}" type="pres">
      <dgm:prSet presAssocID="{F9E4D8CE-10BB-4368-B078-929FBF70C315}" presName="sp" presStyleCnt="0"/>
      <dgm:spPr/>
    </dgm:pt>
    <dgm:pt modelId="{BF0E9773-B2DC-491D-AA17-350E42DBA2AC}" type="pres">
      <dgm:prSet presAssocID="{445FE96D-5246-4831-B008-C59EF2126C07}" presName="linNode" presStyleCnt="0"/>
      <dgm:spPr/>
    </dgm:pt>
    <dgm:pt modelId="{609D361C-F66E-43BC-9E7D-DFC321A57849}" type="pres">
      <dgm:prSet presAssocID="{445FE96D-5246-4831-B008-C59EF2126C07}" presName="parentText" presStyleLbl="solidFgAcc1" presStyleIdx="5" presStyleCnt="7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1466D334-E287-4754-A10D-FF0517AFEB6A}" type="pres">
      <dgm:prSet presAssocID="{445FE96D-5246-4831-B008-C59EF2126C07}" presName="descendantText" presStyleLbl="alignNode1" presStyleIdx="5" presStyleCnt="7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4CDFFEC3-5859-49B2-B99E-C8C9ED5B13EC}" type="pres">
      <dgm:prSet presAssocID="{6FD2645F-F251-433A-9383-C89CBA2B5FE0}" presName="sp" presStyleCnt="0"/>
      <dgm:spPr/>
    </dgm:pt>
    <dgm:pt modelId="{B5556A52-B9C7-47DC-929C-9A678F665D34}" type="pres">
      <dgm:prSet presAssocID="{3C94907B-77FA-450D-B342-396C91A680B6}" presName="linNode" presStyleCnt="0"/>
      <dgm:spPr/>
    </dgm:pt>
    <dgm:pt modelId="{F7448110-3FD5-403D-A69A-F859EFDC6B8D}" type="pres">
      <dgm:prSet presAssocID="{3C94907B-77FA-450D-B342-396C91A680B6}" presName="parentText" presStyleLbl="solidFgAcc1" presStyleIdx="6" presStyleCnt="7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0669045F-D11A-4E00-A1C2-B01798DEC318}" type="pres">
      <dgm:prSet presAssocID="{3C94907B-77FA-450D-B342-396C91A680B6}" presName="descendantText" presStyleLbl="alignNode1" presStyleIdx="6" presStyleCnt="7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</dgm:ptLst>
  <dgm:cxnLst>
    <dgm:cxn modelId="{121C48B2-42D7-451E-BC22-A3456490F1D3}" type="presOf" srcId="{F974A68D-FFD8-4D53-9214-45841AC17B61}" destId="{265E2ACA-4809-43B5-B7A2-E072450D1CE6}" srcOrd="0" destOrd="0" presId="urn:microsoft.com/office/officeart/2016/7/layout/VerticalHollowActionList"/>
    <dgm:cxn modelId="{3FCBF4E6-8570-47C9-84F6-BD652AA5B9B8}" srcId="{57663778-80F2-4342-A4F8-15D981DE8BB0}" destId="{D7BFD165-0E20-4790-A4C1-C5D5BBFCBFE3}" srcOrd="2" destOrd="0" parTransId="{FD0804B0-C4C7-4EB5-B95A-30302851871B}" sibTransId="{A6C6071B-B8DC-4033-94E4-26402B2CAC15}"/>
    <dgm:cxn modelId="{0DC5696D-31B8-4512-9D4E-EA55EB5981DA}" type="presOf" srcId="{57663778-80F2-4342-A4F8-15D981DE8BB0}" destId="{5C4C5D20-D362-4156-B829-4CBCDDA6ED17}" srcOrd="0" destOrd="0" presId="urn:microsoft.com/office/officeart/2016/7/layout/VerticalHollowActionList"/>
    <dgm:cxn modelId="{380505DF-43CA-46AF-9C35-DE43B1EF9248}" type="presOf" srcId="{708EECAE-5851-4DC7-B08A-06F109ABA8EF}" destId="{1466D334-E287-4754-A10D-FF0517AFEB6A}" srcOrd="0" destOrd="0" presId="urn:microsoft.com/office/officeart/2016/7/layout/VerticalHollowActionList"/>
    <dgm:cxn modelId="{8D49E2D4-0CD7-41CA-9BB3-EA9747FBBCCB}" type="presOf" srcId="{D7BFD165-0E20-4790-A4C1-C5D5BBFCBFE3}" destId="{B322DD75-3AF5-4DB1-921B-DB6126DE8880}" srcOrd="0" destOrd="0" presId="urn:microsoft.com/office/officeart/2016/7/layout/VerticalHollowActionList"/>
    <dgm:cxn modelId="{D14BA515-041A-46C1-8B9D-46DD31B6EEB8}" srcId="{57663778-80F2-4342-A4F8-15D981DE8BB0}" destId="{2EF4B7C0-4B22-4F79-AEB9-6AA400A79E24}" srcOrd="1" destOrd="0" parTransId="{29479DFC-DBC1-46E6-A094-89D6AF50F82B}" sibTransId="{4CF37677-AEF3-4267-85A4-E46CD8355648}"/>
    <dgm:cxn modelId="{4DC1B13E-7E89-4C45-AD51-4E4DB1CB5898}" srcId="{D7BFD165-0E20-4790-A4C1-C5D5BBFCBFE3}" destId="{8685E3C0-C56D-4982-A602-2E612682101C}" srcOrd="0" destOrd="0" parTransId="{DF027405-24AE-4DE8-96A8-EC52DE8D63BC}" sibTransId="{AAB21B75-D76C-4D4C-88B6-46135E0FBAA7}"/>
    <dgm:cxn modelId="{71DEAAFA-7D1E-42E6-9F60-3038516B5E21}" srcId="{3C94907B-77FA-450D-B342-396C91A680B6}" destId="{5ACBE2D9-6EA1-4A5E-87F3-DD5405C4717F}" srcOrd="0" destOrd="0" parTransId="{92075E52-4BDC-4703-A320-55F9D8E85C9A}" sibTransId="{F728BA0B-AA9B-4AC9-96CF-B6F95CE4A447}"/>
    <dgm:cxn modelId="{61BC821A-13C7-4725-91C1-C894C7EB5354}" type="presOf" srcId="{2EF4B7C0-4B22-4F79-AEB9-6AA400A79E24}" destId="{004FB61D-DE93-4C7D-B85B-EE05598D3AA2}" srcOrd="0" destOrd="0" presId="urn:microsoft.com/office/officeart/2016/7/layout/VerticalHollowActionList"/>
    <dgm:cxn modelId="{C3EB7CD3-4A3E-40DD-844E-016CC3D6A46D}" srcId="{57663778-80F2-4342-A4F8-15D981DE8BB0}" destId="{6705430D-636C-4450-BF5F-58455D6E8691}" srcOrd="3" destOrd="0" parTransId="{B11B018A-FE40-40D7-B0E8-C450CCDDDEF9}" sibTransId="{D8175852-A36F-4592-9433-CFF54CA1AB7E}"/>
    <dgm:cxn modelId="{8912F630-B54E-47EB-9469-FC48EB35B7A9}" srcId="{57663778-80F2-4342-A4F8-15D981DE8BB0}" destId="{0059731C-E909-49B5-BFBB-83C5B40AD334}" srcOrd="0" destOrd="0" parTransId="{F7520598-7195-46E8-9ABD-AD82B4717871}" sibTransId="{EFCB936C-4855-418D-B94F-8F49DFBD62FA}"/>
    <dgm:cxn modelId="{5D1A90DA-7E96-4102-A72F-F3C51B5F2294}" type="presOf" srcId="{8685E3C0-C56D-4982-A602-2E612682101C}" destId="{48B4E4D5-C0CD-4C50-811D-85BCDAE82FEC}" srcOrd="0" destOrd="0" presId="urn:microsoft.com/office/officeart/2016/7/layout/VerticalHollowActionList"/>
    <dgm:cxn modelId="{B55A8B29-E87C-450F-A7B8-E119AFD8EAAD}" srcId="{445FE96D-5246-4831-B008-C59EF2126C07}" destId="{708EECAE-5851-4DC7-B08A-06F109ABA8EF}" srcOrd="0" destOrd="0" parTransId="{513A1072-3C65-48D8-8D57-74460E7CCA48}" sibTransId="{8D507ADD-50ED-42F2-85A8-26716097D495}"/>
    <dgm:cxn modelId="{834BB7AE-C1DD-48C4-AAE0-D0340F852C22}" srcId="{0059731C-E909-49B5-BFBB-83C5B40AD334}" destId="{F974A68D-FFD8-4D53-9214-45841AC17B61}" srcOrd="0" destOrd="0" parTransId="{61040442-EA2A-405B-BBBC-FA080C512E28}" sibTransId="{C15D1A01-DB5D-4ED3-816D-C0C60036F782}"/>
    <dgm:cxn modelId="{83A4F50A-6CDB-43D6-A66C-F2E4E98946BD}" type="presOf" srcId="{445FE96D-5246-4831-B008-C59EF2126C07}" destId="{609D361C-F66E-43BC-9E7D-DFC321A57849}" srcOrd="0" destOrd="0" presId="urn:microsoft.com/office/officeart/2016/7/layout/VerticalHollowActionList"/>
    <dgm:cxn modelId="{AF4CA4D5-F9FA-4F14-AE3E-28DA191BBF81}" type="presOf" srcId="{3C94907B-77FA-450D-B342-396C91A680B6}" destId="{F7448110-3FD5-403D-A69A-F859EFDC6B8D}" srcOrd="0" destOrd="0" presId="urn:microsoft.com/office/officeart/2016/7/layout/VerticalHollowActionList"/>
    <dgm:cxn modelId="{5265AECE-DCFA-4441-B215-552F5022E0B1}" type="presOf" srcId="{4B8D8426-DBA2-49F7-A3F4-9392F6512F8E}" destId="{8DAA244C-C78F-4E8A-B8E0-A7C75E1DF836}" srcOrd="0" destOrd="0" presId="urn:microsoft.com/office/officeart/2016/7/layout/VerticalHollowActionList"/>
    <dgm:cxn modelId="{6EA099A2-CC7C-46BB-9EF8-3C3EF7E068F4}" srcId="{4B8D8426-DBA2-49F7-A3F4-9392F6512F8E}" destId="{3D1C4303-7DD7-40B0-B228-889A025F7429}" srcOrd="0" destOrd="0" parTransId="{F2A7E74E-5118-4741-BE43-1AA5E8C1BE24}" sibTransId="{59524881-0837-4C90-83FD-15CD92899422}"/>
    <dgm:cxn modelId="{EFD68697-4956-47CB-ACD6-8B8E4F9E5F0D}" srcId="{2EF4B7C0-4B22-4F79-AEB9-6AA400A79E24}" destId="{3A103ADE-183E-41D5-B732-43DE5968549A}" srcOrd="0" destOrd="0" parTransId="{3C3B090B-2FDE-4C40-BDA7-5F4E3CEF0703}" sibTransId="{F202A31D-681D-4003-820F-42B13B950B5A}"/>
    <dgm:cxn modelId="{A961AFF4-D6A7-4EA1-A373-B12024AF4EE7}" type="presOf" srcId="{3D1C4303-7DD7-40B0-B228-889A025F7429}" destId="{61BCE7EA-8E92-4712-8641-1A47E3FA6A9E}" srcOrd="0" destOrd="0" presId="urn:microsoft.com/office/officeart/2016/7/layout/VerticalHollowActionList"/>
    <dgm:cxn modelId="{1D2F06A5-CB4E-431D-BEF4-F98E570FE666}" srcId="{57663778-80F2-4342-A4F8-15D981DE8BB0}" destId="{4B8D8426-DBA2-49F7-A3F4-9392F6512F8E}" srcOrd="4" destOrd="0" parTransId="{45A37B3F-5734-4920-AD81-FBBC6602A8F5}" sibTransId="{F9E4D8CE-10BB-4368-B078-929FBF70C315}"/>
    <dgm:cxn modelId="{27795AE1-D53D-4DF8-9CCE-47F3FDB804FC}" type="presOf" srcId="{6705430D-636C-4450-BF5F-58455D6E8691}" destId="{EC7FD68F-4921-450A-82DF-60C7D2309989}" srcOrd="0" destOrd="0" presId="urn:microsoft.com/office/officeart/2016/7/layout/VerticalHollowActionList"/>
    <dgm:cxn modelId="{40DCE82C-7B82-4108-9653-E0E181295D22}" srcId="{57663778-80F2-4342-A4F8-15D981DE8BB0}" destId="{3C94907B-77FA-450D-B342-396C91A680B6}" srcOrd="6" destOrd="0" parTransId="{BB79134B-53C5-44C2-992D-917A9C6E5E10}" sibTransId="{E119037D-9671-41B4-A9C7-0DAE07D48A0C}"/>
    <dgm:cxn modelId="{627B0184-D131-4B43-8C69-6FBED94BB352}" type="presOf" srcId="{D50138F4-A26D-4686-85DF-B330A472C923}" destId="{EB995796-1DE9-4CE5-932A-9F30D990F8A6}" srcOrd="0" destOrd="0" presId="urn:microsoft.com/office/officeart/2016/7/layout/VerticalHollowActionList"/>
    <dgm:cxn modelId="{020EE1E7-8B2E-49A5-B302-DE182648B367}" type="presOf" srcId="{0059731C-E909-49B5-BFBB-83C5B40AD334}" destId="{185892AE-F327-4CA8-9268-6F0871E7DFB2}" srcOrd="0" destOrd="0" presId="urn:microsoft.com/office/officeart/2016/7/layout/VerticalHollowActionList"/>
    <dgm:cxn modelId="{50FB6D81-E034-49BA-BF2A-F91D08363714}" type="presOf" srcId="{5ACBE2D9-6EA1-4A5E-87F3-DD5405C4717F}" destId="{0669045F-D11A-4E00-A1C2-B01798DEC318}" srcOrd="0" destOrd="0" presId="urn:microsoft.com/office/officeart/2016/7/layout/VerticalHollowActionList"/>
    <dgm:cxn modelId="{B1622768-2A90-4BF6-9957-41BE19440C4B}" srcId="{57663778-80F2-4342-A4F8-15D981DE8BB0}" destId="{445FE96D-5246-4831-B008-C59EF2126C07}" srcOrd="5" destOrd="0" parTransId="{E63CC509-B8F4-4B7D-86C9-42B9CC1B48CB}" sibTransId="{6FD2645F-F251-433A-9383-C89CBA2B5FE0}"/>
    <dgm:cxn modelId="{507AD2DF-6953-4C64-BC6B-22EAA3B845E1}" type="presOf" srcId="{3A103ADE-183E-41D5-B732-43DE5968549A}" destId="{3A139F76-38A8-47D2-9A7F-6BE14F47C377}" srcOrd="0" destOrd="0" presId="urn:microsoft.com/office/officeart/2016/7/layout/VerticalHollowActionList"/>
    <dgm:cxn modelId="{1B935932-7259-4A7E-A540-52CDF1561BC4}" srcId="{6705430D-636C-4450-BF5F-58455D6E8691}" destId="{D50138F4-A26D-4686-85DF-B330A472C923}" srcOrd="0" destOrd="0" parTransId="{B144C5B9-1F4E-4488-89F4-E0098C624250}" sibTransId="{A0A978D1-A0B3-4904-A653-992F6ED45A8B}"/>
    <dgm:cxn modelId="{FC93F7DC-41EC-45E8-B732-B8782AC6E106}" type="presParOf" srcId="{5C4C5D20-D362-4156-B829-4CBCDDA6ED17}" destId="{E780696A-E282-450F-9091-F77668583D7C}" srcOrd="0" destOrd="0" presId="urn:microsoft.com/office/officeart/2016/7/layout/VerticalHollowActionList"/>
    <dgm:cxn modelId="{6FEAAE9F-38BB-4CB7-80B9-F7355A741231}" type="presParOf" srcId="{E780696A-E282-450F-9091-F77668583D7C}" destId="{185892AE-F327-4CA8-9268-6F0871E7DFB2}" srcOrd="0" destOrd="0" presId="urn:microsoft.com/office/officeart/2016/7/layout/VerticalHollowActionList"/>
    <dgm:cxn modelId="{80F423D3-9650-4C5E-B962-56CC2B589B51}" type="presParOf" srcId="{E780696A-E282-450F-9091-F77668583D7C}" destId="{265E2ACA-4809-43B5-B7A2-E072450D1CE6}" srcOrd="1" destOrd="0" presId="urn:microsoft.com/office/officeart/2016/7/layout/VerticalHollowActionList"/>
    <dgm:cxn modelId="{06531C0E-0666-4C17-90B7-9D4A69E2300E}" type="presParOf" srcId="{5C4C5D20-D362-4156-B829-4CBCDDA6ED17}" destId="{106F47B9-C8E9-4416-9BE6-6339A876194A}" srcOrd="1" destOrd="0" presId="urn:microsoft.com/office/officeart/2016/7/layout/VerticalHollowActionList"/>
    <dgm:cxn modelId="{92D5A328-40F8-4E92-95B0-1EA4811AE28D}" type="presParOf" srcId="{5C4C5D20-D362-4156-B829-4CBCDDA6ED17}" destId="{70B1E5FA-A2F4-4795-BFCE-02F24275432D}" srcOrd="2" destOrd="0" presId="urn:microsoft.com/office/officeart/2016/7/layout/VerticalHollowActionList"/>
    <dgm:cxn modelId="{169AFC98-E38A-46A7-8D3E-1A5023EFD1A6}" type="presParOf" srcId="{70B1E5FA-A2F4-4795-BFCE-02F24275432D}" destId="{004FB61D-DE93-4C7D-B85B-EE05598D3AA2}" srcOrd="0" destOrd="0" presId="urn:microsoft.com/office/officeart/2016/7/layout/VerticalHollowActionList"/>
    <dgm:cxn modelId="{5B773C96-3BF3-4F6E-BE62-1108EB5D1F43}" type="presParOf" srcId="{70B1E5FA-A2F4-4795-BFCE-02F24275432D}" destId="{3A139F76-38A8-47D2-9A7F-6BE14F47C377}" srcOrd="1" destOrd="0" presId="urn:microsoft.com/office/officeart/2016/7/layout/VerticalHollowActionList"/>
    <dgm:cxn modelId="{ADFB172D-CFAC-432A-B37C-E641A5E1A20E}" type="presParOf" srcId="{5C4C5D20-D362-4156-B829-4CBCDDA6ED17}" destId="{EB5EB5D0-0150-47B7-9533-9B815B19F080}" srcOrd="3" destOrd="0" presId="urn:microsoft.com/office/officeart/2016/7/layout/VerticalHollowActionList"/>
    <dgm:cxn modelId="{BD7D3FDE-A7D7-4413-9579-5E8533BA018B}" type="presParOf" srcId="{5C4C5D20-D362-4156-B829-4CBCDDA6ED17}" destId="{8F2206D3-6722-436B-972F-571E0B5B334B}" srcOrd="4" destOrd="0" presId="urn:microsoft.com/office/officeart/2016/7/layout/VerticalHollowActionList"/>
    <dgm:cxn modelId="{4EB6F294-8FED-417E-8AE0-DAFCDCCF5EBE}" type="presParOf" srcId="{8F2206D3-6722-436B-972F-571E0B5B334B}" destId="{B322DD75-3AF5-4DB1-921B-DB6126DE8880}" srcOrd="0" destOrd="0" presId="urn:microsoft.com/office/officeart/2016/7/layout/VerticalHollowActionList"/>
    <dgm:cxn modelId="{9BEE66F9-5D87-49FE-B9FD-01DDEB73C31E}" type="presParOf" srcId="{8F2206D3-6722-436B-972F-571E0B5B334B}" destId="{48B4E4D5-C0CD-4C50-811D-85BCDAE82FEC}" srcOrd="1" destOrd="0" presId="urn:microsoft.com/office/officeart/2016/7/layout/VerticalHollowActionList"/>
    <dgm:cxn modelId="{6420EFA9-38B4-4DDA-A832-DA634BE73B0B}" type="presParOf" srcId="{5C4C5D20-D362-4156-B829-4CBCDDA6ED17}" destId="{83E1308C-A5AE-48CC-8A17-50D06C1884CC}" srcOrd="5" destOrd="0" presId="urn:microsoft.com/office/officeart/2016/7/layout/VerticalHollowActionList"/>
    <dgm:cxn modelId="{D8F879C0-3530-4C45-9769-F4F8AF08B3C2}" type="presParOf" srcId="{5C4C5D20-D362-4156-B829-4CBCDDA6ED17}" destId="{A4234BB7-300E-4C89-ABBD-242044AE43DC}" srcOrd="6" destOrd="0" presId="urn:microsoft.com/office/officeart/2016/7/layout/VerticalHollowActionList"/>
    <dgm:cxn modelId="{699C8372-2326-4550-B876-036C58CAF037}" type="presParOf" srcId="{A4234BB7-300E-4C89-ABBD-242044AE43DC}" destId="{EC7FD68F-4921-450A-82DF-60C7D2309989}" srcOrd="0" destOrd="0" presId="urn:microsoft.com/office/officeart/2016/7/layout/VerticalHollowActionList"/>
    <dgm:cxn modelId="{075ED363-BC5B-49F9-893F-7CCB368B26E7}" type="presParOf" srcId="{A4234BB7-300E-4C89-ABBD-242044AE43DC}" destId="{EB995796-1DE9-4CE5-932A-9F30D990F8A6}" srcOrd="1" destOrd="0" presId="urn:microsoft.com/office/officeart/2016/7/layout/VerticalHollowActionList"/>
    <dgm:cxn modelId="{98BE7834-4E2A-41C1-A7D1-5B09686462D4}" type="presParOf" srcId="{5C4C5D20-D362-4156-B829-4CBCDDA6ED17}" destId="{147FF675-FD70-4318-9533-AEE883278A64}" srcOrd="7" destOrd="0" presId="urn:microsoft.com/office/officeart/2016/7/layout/VerticalHollowActionList"/>
    <dgm:cxn modelId="{0E786787-4FC3-4415-A2B2-8C5FA5111836}" type="presParOf" srcId="{5C4C5D20-D362-4156-B829-4CBCDDA6ED17}" destId="{FE3FE5F6-ADEB-49D2-8BB1-054FCBFB46FF}" srcOrd="8" destOrd="0" presId="urn:microsoft.com/office/officeart/2016/7/layout/VerticalHollowActionList"/>
    <dgm:cxn modelId="{DF83EB91-DAB0-4DE6-B5BB-1A4F4DAA8C8C}" type="presParOf" srcId="{FE3FE5F6-ADEB-49D2-8BB1-054FCBFB46FF}" destId="{8DAA244C-C78F-4E8A-B8E0-A7C75E1DF836}" srcOrd="0" destOrd="0" presId="urn:microsoft.com/office/officeart/2016/7/layout/VerticalHollowActionList"/>
    <dgm:cxn modelId="{8DD81858-C170-477D-8983-9DEF6E70599E}" type="presParOf" srcId="{FE3FE5F6-ADEB-49D2-8BB1-054FCBFB46FF}" destId="{61BCE7EA-8E92-4712-8641-1A47E3FA6A9E}" srcOrd="1" destOrd="0" presId="urn:microsoft.com/office/officeart/2016/7/layout/VerticalHollowActionList"/>
    <dgm:cxn modelId="{E1183A17-726E-4686-B918-8D0073D834C7}" type="presParOf" srcId="{5C4C5D20-D362-4156-B829-4CBCDDA6ED17}" destId="{15403488-E83F-4704-8D68-2D743FFBE5C8}" srcOrd="9" destOrd="0" presId="urn:microsoft.com/office/officeart/2016/7/layout/VerticalHollowActionList"/>
    <dgm:cxn modelId="{40059D83-EF74-4C02-B80D-952998C875D0}" type="presParOf" srcId="{5C4C5D20-D362-4156-B829-4CBCDDA6ED17}" destId="{BF0E9773-B2DC-491D-AA17-350E42DBA2AC}" srcOrd="10" destOrd="0" presId="urn:microsoft.com/office/officeart/2016/7/layout/VerticalHollowActionList"/>
    <dgm:cxn modelId="{64DF4A43-71F5-4A46-A1D5-5136570FC085}" type="presParOf" srcId="{BF0E9773-B2DC-491D-AA17-350E42DBA2AC}" destId="{609D361C-F66E-43BC-9E7D-DFC321A57849}" srcOrd="0" destOrd="0" presId="urn:microsoft.com/office/officeart/2016/7/layout/VerticalHollowActionList"/>
    <dgm:cxn modelId="{DA06BC8E-38E9-4AA7-989B-983FB8FF624B}" type="presParOf" srcId="{BF0E9773-B2DC-491D-AA17-350E42DBA2AC}" destId="{1466D334-E287-4754-A10D-FF0517AFEB6A}" srcOrd="1" destOrd="0" presId="urn:microsoft.com/office/officeart/2016/7/layout/VerticalHollowActionList"/>
    <dgm:cxn modelId="{26BB441F-C401-413A-AF1F-E2F01195CD1C}" type="presParOf" srcId="{5C4C5D20-D362-4156-B829-4CBCDDA6ED17}" destId="{4CDFFEC3-5859-49B2-B99E-C8C9ED5B13EC}" srcOrd="11" destOrd="0" presId="urn:microsoft.com/office/officeart/2016/7/layout/VerticalHollowActionList"/>
    <dgm:cxn modelId="{289ADAF1-B258-4732-A58B-5C9096121187}" type="presParOf" srcId="{5C4C5D20-D362-4156-B829-4CBCDDA6ED17}" destId="{B5556A52-B9C7-47DC-929C-9A678F665D34}" srcOrd="12" destOrd="0" presId="urn:microsoft.com/office/officeart/2016/7/layout/VerticalHollowActionList"/>
    <dgm:cxn modelId="{A2C52FA3-4B8A-4609-A8FD-EF6F0F4E5901}" type="presParOf" srcId="{B5556A52-B9C7-47DC-929C-9A678F665D34}" destId="{F7448110-3FD5-403D-A69A-F859EFDC6B8D}" srcOrd="0" destOrd="0" presId="urn:microsoft.com/office/officeart/2016/7/layout/VerticalHollowActionList"/>
    <dgm:cxn modelId="{C42F14B0-4B75-4276-B40C-49AE03A8F6B4}" type="presParOf" srcId="{B5556A52-B9C7-47DC-929C-9A678F665D34}" destId="{0669045F-D11A-4E00-A1C2-B01798DEC318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74CEF5-AF53-4CD0-A96C-FE3733D46127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9896060-1AAD-4358-8B7F-5D2828419277}">
      <dgm:prSet/>
      <dgm:spPr/>
      <dgm:t>
        <a:bodyPr/>
        <a:lstStyle/>
        <a:p>
          <a:r>
            <a:rPr lang="en-US"/>
            <a:t>Preside over</a:t>
          </a:r>
        </a:p>
      </dgm:t>
    </dgm:pt>
    <dgm:pt modelId="{6F02EA75-F09A-4FF6-AC58-CC96A2125C6D}" type="parTrans" cxnId="{F7C48C2B-92F1-431C-8AFD-B60ED149B415}">
      <dgm:prSet/>
      <dgm:spPr/>
      <dgm:t>
        <a:bodyPr/>
        <a:lstStyle/>
        <a:p>
          <a:endParaRPr lang="en-US"/>
        </a:p>
      </dgm:t>
    </dgm:pt>
    <dgm:pt modelId="{0397CB3C-29D2-473F-BE48-CCD9342AA84E}" type="sibTrans" cxnId="{F7C48C2B-92F1-431C-8AFD-B60ED149B415}">
      <dgm:prSet/>
      <dgm:spPr/>
      <dgm:t>
        <a:bodyPr/>
        <a:lstStyle/>
        <a:p>
          <a:endParaRPr lang="en-US"/>
        </a:p>
      </dgm:t>
    </dgm:pt>
    <dgm:pt modelId="{C6E613D2-0C93-4755-B81C-D07412024C74}">
      <dgm:prSet/>
      <dgm:spPr/>
      <dgm:t>
        <a:bodyPr/>
        <a:lstStyle/>
        <a:p>
          <a:r>
            <a:rPr lang="en-US" dirty="0"/>
            <a:t>preside over meetings in the absence of the president</a:t>
          </a:r>
        </a:p>
      </dgm:t>
    </dgm:pt>
    <dgm:pt modelId="{326BF016-DA19-408F-8624-F8C8EF8653C4}" type="parTrans" cxnId="{6ABA6BB3-1925-4DC6-863E-299902EA1024}">
      <dgm:prSet/>
      <dgm:spPr/>
      <dgm:t>
        <a:bodyPr/>
        <a:lstStyle/>
        <a:p>
          <a:endParaRPr lang="en-US"/>
        </a:p>
      </dgm:t>
    </dgm:pt>
    <dgm:pt modelId="{36991E65-882E-4002-A8E7-FA6A75187AD3}" type="sibTrans" cxnId="{6ABA6BB3-1925-4DC6-863E-299902EA1024}">
      <dgm:prSet/>
      <dgm:spPr/>
      <dgm:t>
        <a:bodyPr/>
        <a:lstStyle/>
        <a:p>
          <a:endParaRPr lang="en-US"/>
        </a:p>
      </dgm:t>
    </dgm:pt>
    <dgm:pt modelId="{7F98C30B-AEE7-4301-B3BC-FD2880A25D00}">
      <dgm:prSet/>
      <dgm:spPr/>
      <dgm:t>
        <a:bodyPr/>
        <a:lstStyle/>
        <a:p>
          <a:r>
            <a:rPr lang="en-US"/>
            <a:t>Oversee</a:t>
          </a:r>
        </a:p>
      </dgm:t>
    </dgm:pt>
    <dgm:pt modelId="{D1568A00-1973-426B-8282-451F0AB8FD99}" type="parTrans" cxnId="{73073907-35A1-4707-A77E-82A142D45F6B}">
      <dgm:prSet/>
      <dgm:spPr/>
      <dgm:t>
        <a:bodyPr/>
        <a:lstStyle/>
        <a:p>
          <a:endParaRPr lang="en-US"/>
        </a:p>
      </dgm:t>
    </dgm:pt>
    <dgm:pt modelId="{05E2433B-5D90-41B0-9247-D074055D678B}" type="sibTrans" cxnId="{73073907-35A1-4707-A77E-82A142D45F6B}">
      <dgm:prSet/>
      <dgm:spPr/>
      <dgm:t>
        <a:bodyPr/>
        <a:lstStyle/>
        <a:p>
          <a:endParaRPr lang="en-US"/>
        </a:p>
      </dgm:t>
    </dgm:pt>
    <dgm:pt modelId="{FE0AE53F-DBA7-471B-9303-C5CB74E9F8E0}">
      <dgm:prSet/>
      <dgm:spPr/>
      <dgm:t>
        <a:bodyPr/>
        <a:lstStyle/>
        <a:p>
          <a:r>
            <a:rPr lang="en-US"/>
            <a:t>oversee all committees or teams and management of assignments</a:t>
          </a:r>
        </a:p>
      </dgm:t>
    </dgm:pt>
    <dgm:pt modelId="{8997C88C-9C83-4BAA-B5F2-AF093BDB9966}" type="parTrans" cxnId="{2C54FB1D-B406-4AD7-95BE-C1D40F2D9F5E}">
      <dgm:prSet/>
      <dgm:spPr/>
      <dgm:t>
        <a:bodyPr/>
        <a:lstStyle/>
        <a:p>
          <a:endParaRPr lang="en-US"/>
        </a:p>
      </dgm:t>
    </dgm:pt>
    <dgm:pt modelId="{AD05A111-773F-432F-83FA-ABA2A1CBEA40}" type="sibTrans" cxnId="{2C54FB1D-B406-4AD7-95BE-C1D40F2D9F5E}">
      <dgm:prSet/>
      <dgm:spPr/>
      <dgm:t>
        <a:bodyPr/>
        <a:lstStyle/>
        <a:p>
          <a:endParaRPr lang="en-US"/>
        </a:p>
      </dgm:t>
    </dgm:pt>
    <dgm:pt modelId="{26C2ED8A-991F-4F83-A37F-3FA02A2E8CE5}">
      <dgm:prSet/>
      <dgm:spPr/>
      <dgm:t>
        <a:bodyPr/>
        <a:lstStyle/>
        <a:p>
          <a:r>
            <a:rPr lang="en-US"/>
            <a:t>Assist</a:t>
          </a:r>
        </a:p>
      </dgm:t>
    </dgm:pt>
    <dgm:pt modelId="{7794C0B4-A726-4098-8648-DE36C95C80D7}" type="parTrans" cxnId="{FC541E9D-80A0-485B-85D4-240BF2EA8F4F}">
      <dgm:prSet/>
      <dgm:spPr/>
      <dgm:t>
        <a:bodyPr/>
        <a:lstStyle/>
        <a:p>
          <a:endParaRPr lang="en-US"/>
        </a:p>
      </dgm:t>
    </dgm:pt>
    <dgm:pt modelId="{3CAC4817-4CFF-4CA4-9F61-3CB41AF69E2A}" type="sibTrans" cxnId="{FC541E9D-80A0-485B-85D4-240BF2EA8F4F}">
      <dgm:prSet/>
      <dgm:spPr/>
      <dgm:t>
        <a:bodyPr/>
        <a:lstStyle/>
        <a:p>
          <a:endParaRPr lang="en-US"/>
        </a:p>
      </dgm:t>
    </dgm:pt>
    <dgm:pt modelId="{4B4697D2-8D8C-4B15-9498-505E5126A1DC}">
      <dgm:prSet/>
      <dgm:spPr/>
      <dgm:t>
        <a:bodyPr/>
        <a:lstStyle/>
        <a:p>
          <a:r>
            <a:rPr lang="en-US"/>
            <a:t>assist the president</a:t>
          </a:r>
        </a:p>
      </dgm:t>
    </dgm:pt>
    <dgm:pt modelId="{5B9D3C31-1C74-4025-A9A1-D85D4B4EFA6F}" type="parTrans" cxnId="{A42B1A25-1141-488B-8FE6-98B60DC50555}">
      <dgm:prSet/>
      <dgm:spPr/>
      <dgm:t>
        <a:bodyPr/>
        <a:lstStyle/>
        <a:p>
          <a:endParaRPr lang="en-US"/>
        </a:p>
      </dgm:t>
    </dgm:pt>
    <dgm:pt modelId="{5C780A2F-B057-46CB-99B1-4E2E7ABE00E2}" type="sibTrans" cxnId="{A42B1A25-1141-488B-8FE6-98B60DC50555}">
      <dgm:prSet/>
      <dgm:spPr/>
      <dgm:t>
        <a:bodyPr/>
        <a:lstStyle/>
        <a:p>
          <a:endParaRPr lang="en-US"/>
        </a:p>
      </dgm:t>
    </dgm:pt>
    <dgm:pt modelId="{89DE9651-EC09-496C-9495-96CF05456BA4}" type="pres">
      <dgm:prSet presAssocID="{6F74CEF5-AF53-4CD0-A96C-FE3733D461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63E268-332A-4EAC-BD2F-A4C3CC70F435}" type="pres">
      <dgm:prSet presAssocID="{29896060-1AAD-4358-8B7F-5D2828419277}" presName="linNode" presStyleCnt="0"/>
      <dgm:spPr/>
    </dgm:pt>
    <dgm:pt modelId="{4C8CE7AB-7520-43C8-AABB-49F122071042}" type="pres">
      <dgm:prSet presAssocID="{29896060-1AAD-4358-8B7F-5D2828419277}" presName="parentText" presStyleLbl="alignNode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A6D5A118-DC53-40EB-8268-B476C19EC9C7}" type="pres">
      <dgm:prSet presAssocID="{29896060-1AAD-4358-8B7F-5D2828419277}" presName="descendantText" presStyleLbl="alignAccFollowNode1" presStyleIdx="0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59D8E8E3-2C6E-406F-8117-5F9C97846962}" type="pres">
      <dgm:prSet presAssocID="{0397CB3C-29D2-473F-BE48-CCD9342AA84E}" presName="sp" presStyleCnt="0"/>
      <dgm:spPr/>
    </dgm:pt>
    <dgm:pt modelId="{D14100E9-AB8D-42C6-A9FC-33D7B18B1458}" type="pres">
      <dgm:prSet presAssocID="{7F98C30B-AEE7-4301-B3BC-FD2880A25D00}" presName="linNode" presStyleCnt="0"/>
      <dgm:spPr/>
    </dgm:pt>
    <dgm:pt modelId="{8E3C4EDB-8E2E-47DC-A805-7817E79B12AB}" type="pres">
      <dgm:prSet presAssocID="{7F98C30B-AEE7-4301-B3BC-FD2880A25D00}" presName="parentText" presStyleLbl="alignNode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380DF7DB-4B9A-464C-B529-F4E2DCB3E8EB}" type="pres">
      <dgm:prSet presAssocID="{7F98C30B-AEE7-4301-B3BC-FD2880A25D00}" presName="descendantText" presStyleLbl="alignAccFollowNode1" presStyleIdx="1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C0FAB145-6C66-4E67-8355-0DF8318AF880}" type="pres">
      <dgm:prSet presAssocID="{05E2433B-5D90-41B0-9247-D074055D678B}" presName="sp" presStyleCnt="0"/>
      <dgm:spPr/>
    </dgm:pt>
    <dgm:pt modelId="{9809D18A-DEAB-4040-A63F-2890510A5655}" type="pres">
      <dgm:prSet presAssocID="{26C2ED8A-991F-4F83-A37F-3FA02A2E8CE5}" presName="linNode" presStyleCnt="0"/>
      <dgm:spPr/>
    </dgm:pt>
    <dgm:pt modelId="{FF3A4AB7-F701-408C-9425-2003671BF011}" type="pres">
      <dgm:prSet presAssocID="{26C2ED8A-991F-4F83-A37F-3FA02A2E8CE5}" presName="parentText" presStyleLbl="alignNode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36E2C4AA-A6F3-4056-80FC-F59937993734}" type="pres">
      <dgm:prSet presAssocID="{26C2ED8A-991F-4F83-A37F-3FA02A2E8CE5}" presName="descendantText" presStyleLbl="alignAccFollowNode1" presStyleIdx="2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</dgm:ptLst>
  <dgm:cxnLst>
    <dgm:cxn modelId="{39DBFF21-7A9E-4C09-90A6-B8EC2A0FAEDD}" type="presOf" srcId="{FE0AE53F-DBA7-471B-9303-C5CB74E9F8E0}" destId="{380DF7DB-4B9A-464C-B529-F4E2DCB3E8EB}" srcOrd="0" destOrd="0" presId="urn:microsoft.com/office/officeart/2016/7/layout/VerticalSolidActionList"/>
    <dgm:cxn modelId="{DDC6DB15-B7B5-4EE8-B182-9D50671D2071}" type="presOf" srcId="{29896060-1AAD-4358-8B7F-5D2828419277}" destId="{4C8CE7AB-7520-43C8-AABB-49F122071042}" srcOrd="0" destOrd="0" presId="urn:microsoft.com/office/officeart/2016/7/layout/VerticalSolidActionList"/>
    <dgm:cxn modelId="{A24FEBB8-D3B1-4D12-A857-C17182C4806C}" type="presOf" srcId="{7F98C30B-AEE7-4301-B3BC-FD2880A25D00}" destId="{8E3C4EDB-8E2E-47DC-A805-7817E79B12AB}" srcOrd="0" destOrd="0" presId="urn:microsoft.com/office/officeart/2016/7/layout/VerticalSolidActionList"/>
    <dgm:cxn modelId="{FC541E9D-80A0-485B-85D4-240BF2EA8F4F}" srcId="{6F74CEF5-AF53-4CD0-A96C-FE3733D46127}" destId="{26C2ED8A-991F-4F83-A37F-3FA02A2E8CE5}" srcOrd="2" destOrd="0" parTransId="{7794C0B4-A726-4098-8648-DE36C95C80D7}" sibTransId="{3CAC4817-4CFF-4CA4-9F61-3CB41AF69E2A}"/>
    <dgm:cxn modelId="{2C54FB1D-B406-4AD7-95BE-C1D40F2D9F5E}" srcId="{7F98C30B-AEE7-4301-B3BC-FD2880A25D00}" destId="{FE0AE53F-DBA7-471B-9303-C5CB74E9F8E0}" srcOrd="0" destOrd="0" parTransId="{8997C88C-9C83-4BAA-B5F2-AF093BDB9966}" sibTransId="{AD05A111-773F-432F-83FA-ABA2A1CBEA40}"/>
    <dgm:cxn modelId="{F7C48C2B-92F1-431C-8AFD-B60ED149B415}" srcId="{6F74CEF5-AF53-4CD0-A96C-FE3733D46127}" destId="{29896060-1AAD-4358-8B7F-5D2828419277}" srcOrd="0" destOrd="0" parTransId="{6F02EA75-F09A-4FF6-AC58-CC96A2125C6D}" sibTransId="{0397CB3C-29D2-473F-BE48-CCD9342AA84E}"/>
    <dgm:cxn modelId="{A42B1A25-1141-488B-8FE6-98B60DC50555}" srcId="{26C2ED8A-991F-4F83-A37F-3FA02A2E8CE5}" destId="{4B4697D2-8D8C-4B15-9498-505E5126A1DC}" srcOrd="0" destOrd="0" parTransId="{5B9D3C31-1C74-4025-A9A1-D85D4B4EFA6F}" sibTransId="{5C780A2F-B057-46CB-99B1-4E2E7ABE00E2}"/>
    <dgm:cxn modelId="{73073907-35A1-4707-A77E-82A142D45F6B}" srcId="{6F74CEF5-AF53-4CD0-A96C-FE3733D46127}" destId="{7F98C30B-AEE7-4301-B3BC-FD2880A25D00}" srcOrd="1" destOrd="0" parTransId="{D1568A00-1973-426B-8282-451F0AB8FD99}" sibTransId="{05E2433B-5D90-41B0-9247-D074055D678B}"/>
    <dgm:cxn modelId="{6ABA6BB3-1925-4DC6-863E-299902EA1024}" srcId="{29896060-1AAD-4358-8B7F-5D2828419277}" destId="{C6E613D2-0C93-4755-B81C-D07412024C74}" srcOrd="0" destOrd="0" parTransId="{326BF016-DA19-408F-8624-F8C8EF8653C4}" sibTransId="{36991E65-882E-4002-A8E7-FA6A75187AD3}"/>
    <dgm:cxn modelId="{E139C45C-4E90-4FF0-9B0A-F6A363847209}" type="presOf" srcId="{26C2ED8A-991F-4F83-A37F-3FA02A2E8CE5}" destId="{FF3A4AB7-F701-408C-9425-2003671BF011}" srcOrd="0" destOrd="0" presId="urn:microsoft.com/office/officeart/2016/7/layout/VerticalSolidActionList"/>
    <dgm:cxn modelId="{2F0E71A1-F76E-4D5A-A48E-F87B705DF417}" type="presOf" srcId="{6F74CEF5-AF53-4CD0-A96C-FE3733D46127}" destId="{89DE9651-EC09-496C-9495-96CF05456BA4}" srcOrd="0" destOrd="0" presId="urn:microsoft.com/office/officeart/2016/7/layout/VerticalSolidActionList"/>
    <dgm:cxn modelId="{478B51C4-949B-4C91-9A70-31A8A3747F19}" type="presOf" srcId="{C6E613D2-0C93-4755-B81C-D07412024C74}" destId="{A6D5A118-DC53-40EB-8268-B476C19EC9C7}" srcOrd="0" destOrd="0" presId="urn:microsoft.com/office/officeart/2016/7/layout/VerticalSolidActionList"/>
    <dgm:cxn modelId="{E2206EA8-E4C3-4950-B1E3-3A73B39B7123}" type="presOf" srcId="{4B4697D2-8D8C-4B15-9498-505E5126A1DC}" destId="{36E2C4AA-A6F3-4056-80FC-F59937993734}" srcOrd="0" destOrd="0" presId="urn:microsoft.com/office/officeart/2016/7/layout/VerticalSolidActionList"/>
    <dgm:cxn modelId="{68EB08F7-BDAF-47B2-94DD-DE4A9BCE646D}" type="presParOf" srcId="{89DE9651-EC09-496C-9495-96CF05456BA4}" destId="{1063E268-332A-4EAC-BD2F-A4C3CC70F435}" srcOrd="0" destOrd="0" presId="urn:microsoft.com/office/officeart/2016/7/layout/VerticalSolidActionList"/>
    <dgm:cxn modelId="{1130898D-EFC8-42B6-BB48-51381DB6C799}" type="presParOf" srcId="{1063E268-332A-4EAC-BD2F-A4C3CC70F435}" destId="{4C8CE7AB-7520-43C8-AABB-49F122071042}" srcOrd="0" destOrd="0" presId="urn:microsoft.com/office/officeart/2016/7/layout/VerticalSolidActionList"/>
    <dgm:cxn modelId="{7C87AB4C-D78B-493E-A3A8-827803EB8B4D}" type="presParOf" srcId="{1063E268-332A-4EAC-BD2F-A4C3CC70F435}" destId="{A6D5A118-DC53-40EB-8268-B476C19EC9C7}" srcOrd="1" destOrd="0" presId="urn:microsoft.com/office/officeart/2016/7/layout/VerticalSolidActionList"/>
    <dgm:cxn modelId="{21E632A8-848E-49A9-A239-92A772E3FBAE}" type="presParOf" srcId="{89DE9651-EC09-496C-9495-96CF05456BA4}" destId="{59D8E8E3-2C6E-406F-8117-5F9C97846962}" srcOrd="1" destOrd="0" presId="urn:microsoft.com/office/officeart/2016/7/layout/VerticalSolidActionList"/>
    <dgm:cxn modelId="{D94C4BD4-15E0-4363-B8F5-984FAFE72CA4}" type="presParOf" srcId="{89DE9651-EC09-496C-9495-96CF05456BA4}" destId="{D14100E9-AB8D-42C6-A9FC-33D7B18B1458}" srcOrd="2" destOrd="0" presId="urn:microsoft.com/office/officeart/2016/7/layout/VerticalSolidActionList"/>
    <dgm:cxn modelId="{A2BB4980-9473-482A-A782-30F970EA65B8}" type="presParOf" srcId="{D14100E9-AB8D-42C6-A9FC-33D7B18B1458}" destId="{8E3C4EDB-8E2E-47DC-A805-7817E79B12AB}" srcOrd="0" destOrd="0" presId="urn:microsoft.com/office/officeart/2016/7/layout/VerticalSolidActionList"/>
    <dgm:cxn modelId="{D1FA4243-8BD9-459A-83C0-EF38EEACF4F7}" type="presParOf" srcId="{D14100E9-AB8D-42C6-A9FC-33D7B18B1458}" destId="{380DF7DB-4B9A-464C-B529-F4E2DCB3E8EB}" srcOrd="1" destOrd="0" presId="urn:microsoft.com/office/officeart/2016/7/layout/VerticalSolidActionList"/>
    <dgm:cxn modelId="{0EC517CF-F8E6-40D5-AC82-431B923DFD62}" type="presParOf" srcId="{89DE9651-EC09-496C-9495-96CF05456BA4}" destId="{C0FAB145-6C66-4E67-8355-0DF8318AF880}" srcOrd="3" destOrd="0" presId="urn:microsoft.com/office/officeart/2016/7/layout/VerticalSolidActionList"/>
    <dgm:cxn modelId="{319A0C09-3B64-4F40-B373-97B456B29060}" type="presParOf" srcId="{89DE9651-EC09-496C-9495-96CF05456BA4}" destId="{9809D18A-DEAB-4040-A63F-2890510A5655}" srcOrd="4" destOrd="0" presId="urn:microsoft.com/office/officeart/2016/7/layout/VerticalSolidActionList"/>
    <dgm:cxn modelId="{49DB6EF6-C186-4D53-92BA-355B1FA9AFED}" type="presParOf" srcId="{9809D18A-DEAB-4040-A63F-2890510A5655}" destId="{FF3A4AB7-F701-408C-9425-2003671BF011}" srcOrd="0" destOrd="0" presId="urn:microsoft.com/office/officeart/2016/7/layout/VerticalSolidActionList"/>
    <dgm:cxn modelId="{B9AC8F97-397D-4676-BEAA-64E6FFCEEA81}" type="presParOf" srcId="{9809D18A-DEAB-4040-A63F-2890510A5655}" destId="{36E2C4AA-A6F3-4056-80FC-F59937993734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4B2765A-2BAD-482F-91BC-7F457CF440F5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25C57F2-0D2F-4A8E-B37E-72DE6D06F914}">
      <dgm:prSet/>
      <dgm:spPr/>
      <dgm:t>
        <a:bodyPr/>
        <a:lstStyle/>
        <a:p>
          <a:r>
            <a:rPr lang="en-US"/>
            <a:t>Provide</a:t>
          </a:r>
        </a:p>
      </dgm:t>
    </dgm:pt>
    <dgm:pt modelId="{C39A1CE3-DD5B-4995-8411-6ACED825A54D}" type="parTrans" cxnId="{B1C184E9-F628-4001-9622-658CF764EBF8}">
      <dgm:prSet/>
      <dgm:spPr/>
      <dgm:t>
        <a:bodyPr/>
        <a:lstStyle/>
        <a:p>
          <a:endParaRPr lang="en-US"/>
        </a:p>
      </dgm:t>
    </dgm:pt>
    <dgm:pt modelId="{DAE7ED2E-7AB9-4913-8100-8AAE702650CD}" type="sibTrans" cxnId="{B1C184E9-F628-4001-9622-658CF764EBF8}">
      <dgm:prSet/>
      <dgm:spPr/>
      <dgm:t>
        <a:bodyPr/>
        <a:lstStyle/>
        <a:p>
          <a:endParaRPr lang="en-US"/>
        </a:p>
      </dgm:t>
    </dgm:pt>
    <dgm:pt modelId="{49251F48-3451-48FA-BC03-04B5881289A1}">
      <dgm:prSet/>
      <dgm:spPr/>
      <dgm:t>
        <a:bodyPr/>
        <a:lstStyle/>
        <a:p>
          <a:r>
            <a:rPr lang="en-US"/>
            <a:t>provide the President with an agenda for each meeting</a:t>
          </a:r>
        </a:p>
      </dgm:t>
    </dgm:pt>
    <dgm:pt modelId="{93C50F99-628F-4FD7-A1A1-3EBFD9474EF7}" type="parTrans" cxnId="{7E35EE3F-DB0E-4942-8EC8-400D5D81609C}">
      <dgm:prSet/>
      <dgm:spPr/>
      <dgm:t>
        <a:bodyPr/>
        <a:lstStyle/>
        <a:p>
          <a:endParaRPr lang="en-US"/>
        </a:p>
      </dgm:t>
    </dgm:pt>
    <dgm:pt modelId="{88D193E5-B1C9-4C8C-A8FC-17929BEF8BF2}" type="sibTrans" cxnId="{7E35EE3F-DB0E-4942-8EC8-400D5D81609C}">
      <dgm:prSet/>
      <dgm:spPr/>
      <dgm:t>
        <a:bodyPr/>
        <a:lstStyle/>
        <a:p>
          <a:endParaRPr lang="en-US"/>
        </a:p>
      </dgm:t>
    </dgm:pt>
    <dgm:pt modelId="{7AC35F8D-BE90-4A0D-947A-1343439F58AB}">
      <dgm:prSet/>
      <dgm:spPr/>
      <dgm:t>
        <a:bodyPr/>
        <a:lstStyle/>
        <a:p>
          <a:r>
            <a:rPr lang="en-US"/>
            <a:t>Prepare</a:t>
          </a:r>
        </a:p>
      </dgm:t>
    </dgm:pt>
    <dgm:pt modelId="{9C6BF39D-DF83-4F8F-B3E3-77D9BA3BB310}" type="parTrans" cxnId="{5907E6D9-46D8-463C-B83C-ED2A7D9D4115}">
      <dgm:prSet/>
      <dgm:spPr/>
      <dgm:t>
        <a:bodyPr/>
        <a:lstStyle/>
        <a:p>
          <a:endParaRPr lang="en-US"/>
        </a:p>
      </dgm:t>
    </dgm:pt>
    <dgm:pt modelId="{50D6F4C1-A2D5-4720-B1FE-202A55DA3419}" type="sibTrans" cxnId="{5907E6D9-46D8-463C-B83C-ED2A7D9D4115}">
      <dgm:prSet/>
      <dgm:spPr/>
      <dgm:t>
        <a:bodyPr/>
        <a:lstStyle/>
        <a:p>
          <a:endParaRPr lang="en-US"/>
        </a:p>
      </dgm:t>
    </dgm:pt>
    <dgm:pt modelId="{5DECDEB9-9C83-4C99-A8D6-58E474CD669F}">
      <dgm:prSet/>
      <dgm:spPr/>
      <dgm:t>
        <a:bodyPr/>
        <a:lstStyle/>
        <a:p>
          <a:r>
            <a:rPr lang="en-US"/>
            <a:t>prepare the local chapter Program of Work</a:t>
          </a:r>
        </a:p>
      </dgm:t>
    </dgm:pt>
    <dgm:pt modelId="{E7132FCE-3C17-4826-A143-646381C6C8C0}" type="parTrans" cxnId="{450220BF-0AF6-4CD2-BCB9-89EFC490D005}">
      <dgm:prSet/>
      <dgm:spPr/>
      <dgm:t>
        <a:bodyPr/>
        <a:lstStyle/>
        <a:p>
          <a:endParaRPr lang="en-US"/>
        </a:p>
      </dgm:t>
    </dgm:pt>
    <dgm:pt modelId="{416E5361-67AB-4DA0-97EE-1A6AC50BC7F6}" type="sibTrans" cxnId="{450220BF-0AF6-4CD2-BCB9-89EFC490D005}">
      <dgm:prSet/>
      <dgm:spPr/>
      <dgm:t>
        <a:bodyPr/>
        <a:lstStyle/>
        <a:p>
          <a:endParaRPr lang="en-US"/>
        </a:p>
      </dgm:t>
    </dgm:pt>
    <dgm:pt modelId="{8BB4F4B6-3FB8-4E0A-949C-906B67D81116}">
      <dgm:prSet/>
      <dgm:spPr/>
      <dgm:t>
        <a:bodyPr/>
        <a:lstStyle/>
        <a:p>
          <a:r>
            <a:rPr lang="en-US"/>
            <a:t>Prepare and read</a:t>
          </a:r>
        </a:p>
      </dgm:t>
    </dgm:pt>
    <dgm:pt modelId="{613320EB-8DA7-4702-B546-20611B5D7EEB}" type="parTrans" cxnId="{8CF674DF-564B-4919-8399-068D8FCBB5C4}">
      <dgm:prSet/>
      <dgm:spPr/>
      <dgm:t>
        <a:bodyPr/>
        <a:lstStyle/>
        <a:p>
          <a:endParaRPr lang="en-US"/>
        </a:p>
      </dgm:t>
    </dgm:pt>
    <dgm:pt modelId="{472CC775-3D51-4DFA-A095-BF653FD7AD0D}" type="sibTrans" cxnId="{8CF674DF-564B-4919-8399-068D8FCBB5C4}">
      <dgm:prSet/>
      <dgm:spPr/>
      <dgm:t>
        <a:bodyPr/>
        <a:lstStyle/>
        <a:p>
          <a:endParaRPr lang="en-US"/>
        </a:p>
      </dgm:t>
    </dgm:pt>
    <dgm:pt modelId="{855BED74-F2C3-44FC-951F-118D568E6578}">
      <dgm:prSet/>
      <dgm:spPr/>
      <dgm:t>
        <a:bodyPr/>
        <a:lstStyle/>
        <a:p>
          <a:r>
            <a:rPr lang="en-US"/>
            <a:t>prepare and read all minutes of meetings read communications at meetings</a:t>
          </a:r>
        </a:p>
      </dgm:t>
    </dgm:pt>
    <dgm:pt modelId="{3DCB88EF-068F-4885-9DD6-B4E5FFC39D9B}" type="parTrans" cxnId="{0BD8AB30-8D9B-4829-A010-C6BA918FD00A}">
      <dgm:prSet/>
      <dgm:spPr/>
      <dgm:t>
        <a:bodyPr/>
        <a:lstStyle/>
        <a:p>
          <a:endParaRPr lang="en-US"/>
        </a:p>
      </dgm:t>
    </dgm:pt>
    <dgm:pt modelId="{D3645C82-602C-4137-9E0B-DC353FBEC019}" type="sibTrans" cxnId="{0BD8AB30-8D9B-4829-A010-C6BA918FD00A}">
      <dgm:prSet/>
      <dgm:spPr/>
      <dgm:t>
        <a:bodyPr/>
        <a:lstStyle/>
        <a:p>
          <a:endParaRPr lang="en-US"/>
        </a:p>
      </dgm:t>
    </dgm:pt>
    <dgm:pt modelId="{70088493-DE32-493D-9DB3-BEA0B7FC56F3}">
      <dgm:prSet/>
      <dgm:spPr/>
      <dgm:t>
        <a:bodyPr/>
        <a:lstStyle/>
        <a:p>
          <a:r>
            <a:rPr lang="en-US"/>
            <a:t>Handle</a:t>
          </a:r>
        </a:p>
      </dgm:t>
    </dgm:pt>
    <dgm:pt modelId="{AD89E021-FCC6-43B3-AA56-2EEF73615760}" type="parTrans" cxnId="{0EA55F66-527E-456C-A8B6-795F02594180}">
      <dgm:prSet/>
      <dgm:spPr/>
      <dgm:t>
        <a:bodyPr/>
        <a:lstStyle/>
        <a:p>
          <a:endParaRPr lang="en-US"/>
        </a:p>
      </dgm:t>
    </dgm:pt>
    <dgm:pt modelId="{F8BFFF5F-6769-41FC-8B2E-10BB4FAC1522}" type="sibTrans" cxnId="{0EA55F66-527E-456C-A8B6-795F02594180}">
      <dgm:prSet/>
      <dgm:spPr/>
      <dgm:t>
        <a:bodyPr/>
        <a:lstStyle/>
        <a:p>
          <a:endParaRPr lang="en-US"/>
        </a:p>
      </dgm:t>
    </dgm:pt>
    <dgm:pt modelId="{2C80049E-A224-4EC3-B8CD-9CB8106B3378}">
      <dgm:prSet/>
      <dgm:spPr/>
      <dgm:t>
        <a:bodyPr/>
        <a:lstStyle/>
        <a:p>
          <a:r>
            <a:rPr lang="en-US"/>
            <a:t>handle general correspondence of the chapter</a:t>
          </a:r>
        </a:p>
      </dgm:t>
    </dgm:pt>
    <dgm:pt modelId="{85DA2209-2597-4468-A458-F974428B143F}" type="parTrans" cxnId="{0D7DDB79-96DA-4DA4-B34F-C02C5B69A977}">
      <dgm:prSet/>
      <dgm:spPr/>
      <dgm:t>
        <a:bodyPr/>
        <a:lstStyle/>
        <a:p>
          <a:endParaRPr lang="en-US"/>
        </a:p>
      </dgm:t>
    </dgm:pt>
    <dgm:pt modelId="{DD21B833-D4DE-458F-8369-3AC62CEC192B}" type="sibTrans" cxnId="{0D7DDB79-96DA-4DA4-B34F-C02C5B69A977}">
      <dgm:prSet/>
      <dgm:spPr/>
      <dgm:t>
        <a:bodyPr/>
        <a:lstStyle/>
        <a:p>
          <a:endParaRPr lang="en-US"/>
        </a:p>
      </dgm:t>
    </dgm:pt>
    <dgm:pt modelId="{E4835626-5A9D-4D42-9EE7-7F78C48CD79D}">
      <dgm:prSet/>
      <dgm:spPr/>
      <dgm:t>
        <a:bodyPr/>
        <a:lstStyle/>
        <a:p>
          <a:r>
            <a:rPr lang="en-US"/>
            <a:t>Keep</a:t>
          </a:r>
        </a:p>
      </dgm:t>
    </dgm:pt>
    <dgm:pt modelId="{5943DB55-F799-4CAA-A5D3-2AAB7D510218}" type="parTrans" cxnId="{53137967-DE37-4750-9166-104A647BBBF7}">
      <dgm:prSet/>
      <dgm:spPr/>
      <dgm:t>
        <a:bodyPr/>
        <a:lstStyle/>
        <a:p>
          <a:endParaRPr lang="en-US"/>
        </a:p>
      </dgm:t>
    </dgm:pt>
    <dgm:pt modelId="{168A02ED-86A8-41A1-967D-AFDEE4375F5D}" type="sibTrans" cxnId="{53137967-DE37-4750-9166-104A647BBBF7}">
      <dgm:prSet/>
      <dgm:spPr/>
      <dgm:t>
        <a:bodyPr/>
        <a:lstStyle/>
        <a:p>
          <a:endParaRPr lang="en-US"/>
        </a:p>
      </dgm:t>
    </dgm:pt>
    <dgm:pt modelId="{160782DF-DC3F-476C-B588-64A3E704C5CD}">
      <dgm:prSet/>
      <dgm:spPr/>
      <dgm:t>
        <a:bodyPr/>
        <a:lstStyle/>
        <a:p>
          <a:r>
            <a:rPr lang="en-US"/>
            <a:t>keep an accurate membership and attendance roll</a:t>
          </a:r>
        </a:p>
      </dgm:t>
    </dgm:pt>
    <dgm:pt modelId="{8D2514A1-B3C2-4393-BCC1-177935D575B8}" type="parTrans" cxnId="{19B74415-2777-4571-8669-1602D341E596}">
      <dgm:prSet/>
      <dgm:spPr/>
      <dgm:t>
        <a:bodyPr/>
        <a:lstStyle/>
        <a:p>
          <a:endParaRPr lang="en-US"/>
        </a:p>
      </dgm:t>
    </dgm:pt>
    <dgm:pt modelId="{780B8301-A749-43C5-8145-44B80E1F3C7B}" type="sibTrans" cxnId="{19B74415-2777-4571-8669-1602D341E596}">
      <dgm:prSet/>
      <dgm:spPr/>
      <dgm:t>
        <a:bodyPr/>
        <a:lstStyle/>
        <a:p>
          <a:endParaRPr lang="en-US"/>
        </a:p>
      </dgm:t>
    </dgm:pt>
    <dgm:pt modelId="{D9474355-C63F-4CB4-AB38-98CBA4A59533}" type="pres">
      <dgm:prSet presAssocID="{94B2765A-2BAD-482F-91BC-7F457CF440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48AE57-6ED2-4A64-AD77-339EAC8C7775}" type="pres">
      <dgm:prSet presAssocID="{B25C57F2-0D2F-4A8E-B37E-72DE6D06F914}" presName="linNode" presStyleCnt="0"/>
      <dgm:spPr/>
    </dgm:pt>
    <dgm:pt modelId="{5AAE0625-71FF-4634-9A3C-F677B6F0F19E}" type="pres">
      <dgm:prSet presAssocID="{B25C57F2-0D2F-4A8E-B37E-72DE6D06F914}" presName="parentText" presStyleLbl="alignNode1" presStyleIdx="0" presStyleCnt="5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3C80D4D0-A045-4598-8E7D-967F01C3DA91}" type="pres">
      <dgm:prSet presAssocID="{B25C57F2-0D2F-4A8E-B37E-72DE6D06F914}" presName="descendantText" presStyleLbl="alignAccFollowNode1" presStyleIdx="0" presStyleCnt="5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BC1C8529-54F2-433C-8A09-16ABD62B20FA}" type="pres">
      <dgm:prSet presAssocID="{DAE7ED2E-7AB9-4913-8100-8AAE702650CD}" presName="sp" presStyleCnt="0"/>
      <dgm:spPr/>
    </dgm:pt>
    <dgm:pt modelId="{A1800F12-B94A-4965-B66F-024F6E88479F}" type="pres">
      <dgm:prSet presAssocID="{7AC35F8D-BE90-4A0D-947A-1343439F58AB}" presName="linNode" presStyleCnt="0"/>
      <dgm:spPr/>
    </dgm:pt>
    <dgm:pt modelId="{8A6DFDBF-C510-4D25-B851-C3FFE4D9AAF6}" type="pres">
      <dgm:prSet presAssocID="{7AC35F8D-BE90-4A0D-947A-1343439F58AB}" presName="parentText" presStyleLbl="alignNode1" presStyleIdx="1" presStyleCnt="5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014A890D-AE4F-48B0-96DC-9A24D1E4C15A}" type="pres">
      <dgm:prSet presAssocID="{7AC35F8D-BE90-4A0D-947A-1343439F58AB}" presName="descendantText" presStyleLbl="alignAccFollowNode1" presStyleIdx="1" presStyleCnt="5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0F112DDF-913E-415C-9CEC-EB7F163BE0AD}" type="pres">
      <dgm:prSet presAssocID="{50D6F4C1-A2D5-4720-B1FE-202A55DA3419}" presName="sp" presStyleCnt="0"/>
      <dgm:spPr/>
    </dgm:pt>
    <dgm:pt modelId="{991DB95B-3316-41EC-80AD-18CD55FA08E9}" type="pres">
      <dgm:prSet presAssocID="{8BB4F4B6-3FB8-4E0A-949C-906B67D81116}" presName="linNode" presStyleCnt="0"/>
      <dgm:spPr/>
    </dgm:pt>
    <dgm:pt modelId="{6159DF96-4749-4DF8-9D5B-EFB54570B48A}" type="pres">
      <dgm:prSet presAssocID="{8BB4F4B6-3FB8-4E0A-949C-906B67D81116}" presName="parentText" presStyleLbl="alignNode1" presStyleIdx="2" presStyleCnt="5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6A48C406-D112-4ECC-A3CC-C935AB41C94E}" type="pres">
      <dgm:prSet presAssocID="{8BB4F4B6-3FB8-4E0A-949C-906B67D81116}" presName="descendantText" presStyleLbl="alignAccFollowNode1" presStyleIdx="2" presStyleCnt="5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DFC67179-F9C0-4499-8D33-C0CF8C77E973}" type="pres">
      <dgm:prSet presAssocID="{472CC775-3D51-4DFA-A095-BF653FD7AD0D}" presName="sp" presStyleCnt="0"/>
      <dgm:spPr/>
    </dgm:pt>
    <dgm:pt modelId="{C69C78B5-09C7-4538-802A-4C841B56F802}" type="pres">
      <dgm:prSet presAssocID="{70088493-DE32-493D-9DB3-BEA0B7FC56F3}" presName="linNode" presStyleCnt="0"/>
      <dgm:spPr/>
    </dgm:pt>
    <dgm:pt modelId="{C2303431-D701-4487-A807-2F31D9230746}" type="pres">
      <dgm:prSet presAssocID="{70088493-DE32-493D-9DB3-BEA0B7FC56F3}" presName="parentText" presStyleLbl="alignNode1" presStyleIdx="3" presStyleCnt="5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CD4E5252-E324-48E5-910D-4C113C38DB0E}" type="pres">
      <dgm:prSet presAssocID="{70088493-DE32-493D-9DB3-BEA0B7FC56F3}" presName="descendantText" presStyleLbl="alignAccFollowNode1" presStyleIdx="3" presStyleCnt="5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84083B8A-1EB6-4C8E-ACF1-91BFEBFA29D3}" type="pres">
      <dgm:prSet presAssocID="{F8BFFF5F-6769-41FC-8B2E-10BB4FAC1522}" presName="sp" presStyleCnt="0"/>
      <dgm:spPr/>
    </dgm:pt>
    <dgm:pt modelId="{82B7B018-7735-4D88-A13D-69E51066733D}" type="pres">
      <dgm:prSet presAssocID="{E4835626-5A9D-4D42-9EE7-7F78C48CD79D}" presName="linNode" presStyleCnt="0"/>
      <dgm:spPr/>
    </dgm:pt>
    <dgm:pt modelId="{596D716C-1181-4093-88F6-8BCDA298A26F}" type="pres">
      <dgm:prSet presAssocID="{E4835626-5A9D-4D42-9EE7-7F78C48CD79D}" presName="parentText" presStyleLbl="alignNode1" presStyleIdx="4" presStyleCnt="5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05650C28-DF3F-4305-80BC-F8BB93C8C8CE}" type="pres">
      <dgm:prSet presAssocID="{E4835626-5A9D-4D42-9EE7-7F78C48CD79D}" presName="descendantText" presStyleLbl="alignAccFollowNode1" presStyleIdx="4" presStyleCnt="5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</dgm:ptLst>
  <dgm:cxnLst>
    <dgm:cxn modelId="{7AD590C6-7524-41FE-87E3-7DF0E616FA53}" type="presOf" srcId="{E4835626-5A9D-4D42-9EE7-7F78C48CD79D}" destId="{596D716C-1181-4093-88F6-8BCDA298A26F}" srcOrd="0" destOrd="0" presId="urn:microsoft.com/office/officeart/2016/7/layout/VerticalSolidActionList"/>
    <dgm:cxn modelId="{3EC8CB69-E8D0-40A5-BEA9-6B21AD7B4B3B}" type="presOf" srcId="{855BED74-F2C3-44FC-951F-118D568E6578}" destId="{6A48C406-D112-4ECC-A3CC-C935AB41C94E}" srcOrd="0" destOrd="0" presId="urn:microsoft.com/office/officeart/2016/7/layout/VerticalSolidActionList"/>
    <dgm:cxn modelId="{53137967-DE37-4750-9166-104A647BBBF7}" srcId="{94B2765A-2BAD-482F-91BC-7F457CF440F5}" destId="{E4835626-5A9D-4D42-9EE7-7F78C48CD79D}" srcOrd="4" destOrd="0" parTransId="{5943DB55-F799-4CAA-A5D3-2AAB7D510218}" sibTransId="{168A02ED-86A8-41A1-967D-AFDEE4375F5D}"/>
    <dgm:cxn modelId="{E03A540E-BF8B-4F43-BD75-DE0E3422413C}" type="presOf" srcId="{5DECDEB9-9C83-4C99-A8D6-58E474CD669F}" destId="{014A890D-AE4F-48B0-96DC-9A24D1E4C15A}" srcOrd="0" destOrd="0" presId="urn:microsoft.com/office/officeart/2016/7/layout/VerticalSolidActionList"/>
    <dgm:cxn modelId="{0BD8AB30-8D9B-4829-A010-C6BA918FD00A}" srcId="{8BB4F4B6-3FB8-4E0A-949C-906B67D81116}" destId="{855BED74-F2C3-44FC-951F-118D568E6578}" srcOrd="0" destOrd="0" parTransId="{3DCB88EF-068F-4885-9DD6-B4E5FFC39D9B}" sibTransId="{D3645C82-602C-4137-9E0B-DC353FBEC019}"/>
    <dgm:cxn modelId="{3D2B421D-1269-4829-82B9-F4E0ABA04ACA}" type="presOf" srcId="{2C80049E-A224-4EC3-B8CD-9CB8106B3378}" destId="{CD4E5252-E324-48E5-910D-4C113C38DB0E}" srcOrd="0" destOrd="0" presId="urn:microsoft.com/office/officeart/2016/7/layout/VerticalSolidActionList"/>
    <dgm:cxn modelId="{450220BF-0AF6-4CD2-BCB9-89EFC490D005}" srcId="{7AC35F8D-BE90-4A0D-947A-1343439F58AB}" destId="{5DECDEB9-9C83-4C99-A8D6-58E474CD669F}" srcOrd="0" destOrd="0" parTransId="{E7132FCE-3C17-4826-A143-646381C6C8C0}" sibTransId="{416E5361-67AB-4DA0-97EE-1A6AC50BC7F6}"/>
    <dgm:cxn modelId="{B1C184E9-F628-4001-9622-658CF764EBF8}" srcId="{94B2765A-2BAD-482F-91BC-7F457CF440F5}" destId="{B25C57F2-0D2F-4A8E-B37E-72DE6D06F914}" srcOrd="0" destOrd="0" parTransId="{C39A1CE3-DD5B-4995-8411-6ACED825A54D}" sibTransId="{DAE7ED2E-7AB9-4913-8100-8AAE702650CD}"/>
    <dgm:cxn modelId="{89CC0025-4514-4514-9F5E-45127107BE66}" type="presOf" srcId="{49251F48-3451-48FA-BC03-04B5881289A1}" destId="{3C80D4D0-A045-4598-8E7D-967F01C3DA91}" srcOrd="0" destOrd="0" presId="urn:microsoft.com/office/officeart/2016/7/layout/VerticalSolidActionList"/>
    <dgm:cxn modelId="{5DB7B1FC-1CC9-4504-96DB-EB98248C7FD3}" type="presOf" srcId="{70088493-DE32-493D-9DB3-BEA0B7FC56F3}" destId="{C2303431-D701-4487-A807-2F31D9230746}" srcOrd="0" destOrd="0" presId="urn:microsoft.com/office/officeart/2016/7/layout/VerticalSolidActionList"/>
    <dgm:cxn modelId="{2ABFD564-D09E-4C57-B3BD-0CE1008216F6}" type="presOf" srcId="{8BB4F4B6-3FB8-4E0A-949C-906B67D81116}" destId="{6159DF96-4749-4DF8-9D5B-EFB54570B48A}" srcOrd="0" destOrd="0" presId="urn:microsoft.com/office/officeart/2016/7/layout/VerticalSolidActionList"/>
    <dgm:cxn modelId="{327A2A39-AD70-4815-B8E7-CAE390E9B7CF}" type="presOf" srcId="{160782DF-DC3F-476C-B588-64A3E704C5CD}" destId="{05650C28-DF3F-4305-80BC-F8BB93C8C8CE}" srcOrd="0" destOrd="0" presId="urn:microsoft.com/office/officeart/2016/7/layout/VerticalSolidActionList"/>
    <dgm:cxn modelId="{8332CEA0-2E0D-4940-8538-6ECA9ED14C3B}" type="presOf" srcId="{7AC35F8D-BE90-4A0D-947A-1343439F58AB}" destId="{8A6DFDBF-C510-4D25-B851-C3FFE4D9AAF6}" srcOrd="0" destOrd="0" presId="urn:microsoft.com/office/officeart/2016/7/layout/VerticalSolidActionList"/>
    <dgm:cxn modelId="{5907E6D9-46D8-463C-B83C-ED2A7D9D4115}" srcId="{94B2765A-2BAD-482F-91BC-7F457CF440F5}" destId="{7AC35F8D-BE90-4A0D-947A-1343439F58AB}" srcOrd="1" destOrd="0" parTransId="{9C6BF39D-DF83-4F8F-B3E3-77D9BA3BB310}" sibTransId="{50D6F4C1-A2D5-4720-B1FE-202A55DA3419}"/>
    <dgm:cxn modelId="{5F0ECF17-AE60-4542-84D7-1BB95E15F4DB}" type="presOf" srcId="{B25C57F2-0D2F-4A8E-B37E-72DE6D06F914}" destId="{5AAE0625-71FF-4634-9A3C-F677B6F0F19E}" srcOrd="0" destOrd="0" presId="urn:microsoft.com/office/officeart/2016/7/layout/VerticalSolidActionList"/>
    <dgm:cxn modelId="{6991E58C-B11B-4AF0-BC8F-57E24DFE9595}" type="presOf" srcId="{94B2765A-2BAD-482F-91BC-7F457CF440F5}" destId="{D9474355-C63F-4CB4-AB38-98CBA4A59533}" srcOrd="0" destOrd="0" presId="urn:microsoft.com/office/officeart/2016/7/layout/VerticalSolidActionList"/>
    <dgm:cxn modelId="{8CF674DF-564B-4919-8399-068D8FCBB5C4}" srcId="{94B2765A-2BAD-482F-91BC-7F457CF440F5}" destId="{8BB4F4B6-3FB8-4E0A-949C-906B67D81116}" srcOrd="2" destOrd="0" parTransId="{613320EB-8DA7-4702-B546-20611B5D7EEB}" sibTransId="{472CC775-3D51-4DFA-A095-BF653FD7AD0D}"/>
    <dgm:cxn modelId="{19B74415-2777-4571-8669-1602D341E596}" srcId="{E4835626-5A9D-4D42-9EE7-7F78C48CD79D}" destId="{160782DF-DC3F-476C-B588-64A3E704C5CD}" srcOrd="0" destOrd="0" parTransId="{8D2514A1-B3C2-4393-BCC1-177935D575B8}" sibTransId="{780B8301-A749-43C5-8145-44B80E1F3C7B}"/>
    <dgm:cxn modelId="{0EA55F66-527E-456C-A8B6-795F02594180}" srcId="{94B2765A-2BAD-482F-91BC-7F457CF440F5}" destId="{70088493-DE32-493D-9DB3-BEA0B7FC56F3}" srcOrd="3" destOrd="0" parTransId="{AD89E021-FCC6-43B3-AA56-2EEF73615760}" sibTransId="{F8BFFF5F-6769-41FC-8B2E-10BB4FAC1522}"/>
    <dgm:cxn modelId="{0D7DDB79-96DA-4DA4-B34F-C02C5B69A977}" srcId="{70088493-DE32-493D-9DB3-BEA0B7FC56F3}" destId="{2C80049E-A224-4EC3-B8CD-9CB8106B3378}" srcOrd="0" destOrd="0" parTransId="{85DA2209-2597-4468-A458-F974428B143F}" sibTransId="{DD21B833-D4DE-458F-8369-3AC62CEC192B}"/>
    <dgm:cxn modelId="{7E35EE3F-DB0E-4942-8EC8-400D5D81609C}" srcId="{B25C57F2-0D2F-4A8E-B37E-72DE6D06F914}" destId="{49251F48-3451-48FA-BC03-04B5881289A1}" srcOrd="0" destOrd="0" parTransId="{93C50F99-628F-4FD7-A1A1-3EBFD9474EF7}" sibTransId="{88D193E5-B1C9-4C8C-A8FC-17929BEF8BF2}"/>
    <dgm:cxn modelId="{33916681-EF57-4952-B19C-4F0037CBC94C}" type="presParOf" srcId="{D9474355-C63F-4CB4-AB38-98CBA4A59533}" destId="{2148AE57-6ED2-4A64-AD77-339EAC8C7775}" srcOrd="0" destOrd="0" presId="urn:microsoft.com/office/officeart/2016/7/layout/VerticalSolidActionList"/>
    <dgm:cxn modelId="{4FB125BE-7D49-4D63-BB70-FF548C0DBEBE}" type="presParOf" srcId="{2148AE57-6ED2-4A64-AD77-339EAC8C7775}" destId="{5AAE0625-71FF-4634-9A3C-F677B6F0F19E}" srcOrd="0" destOrd="0" presId="urn:microsoft.com/office/officeart/2016/7/layout/VerticalSolidActionList"/>
    <dgm:cxn modelId="{A265D1F4-4D6A-4DE6-8F3C-D7664779DC33}" type="presParOf" srcId="{2148AE57-6ED2-4A64-AD77-339EAC8C7775}" destId="{3C80D4D0-A045-4598-8E7D-967F01C3DA91}" srcOrd="1" destOrd="0" presId="urn:microsoft.com/office/officeart/2016/7/layout/VerticalSolidActionList"/>
    <dgm:cxn modelId="{9F051741-68F4-40DC-82DA-A430915FD63C}" type="presParOf" srcId="{D9474355-C63F-4CB4-AB38-98CBA4A59533}" destId="{BC1C8529-54F2-433C-8A09-16ABD62B20FA}" srcOrd="1" destOrd="0" presId="urn:microsoft.com/office/officeart/2016/7/layout/VerticalSolidActionList"/>
    <dgm:cxn modelId="{C16F4760-4221-4E2C-967F-1AF7D154906B}" type="presParOf" srcId="{D9474355-C63F-4CB4-AB38-98CBA4A59533}" destId="{A1800F12-B94A-4965-B66F-024F6E88479F}" srcOrd="2" destOrd="0" presId="urn:microsoft.com/office/officeart/2016/7/layout/VerticalSolidActionList"/>
    <dgm:cxn modelId="{AB9999C2-A613-48A5-8EBA-D78EB2522472}" type="presParOf" srcId="{A1800F12-B94A-4965-B66F-024F6E88479F}" destId="{8A6DFDBF-C510-4D25-B851-C3FFE4D9AAF6}" srcOrd="0" destOrd="0" presId="urn:microsoft.com/office/officeart/2016/7/layout/VerticalSolidActionList"/>
    <dgm:cxn modelId="{669EAA5A-C21F-4861-8FDF-B9B40C049598}" type="presParOf" srcId="{A1800F12-B94A-4965-B66F-024F6E88479F}" destId="{014A890D-AE4F-48B0-96DC-9A24D1E4C15A}" srcOrd="1" destOrd="0" presId="urn:microsoft.com/office/officeart/2016/7/layout/VerticalSolidActionList"/>
    <dgm:cxn modelId="{0FC63EC3-8906-48C8-AF5A-F291E59E2EDA}" type="presParOf" srcId="{D9474355-C63F-4CB4-AB38-98CBA4A59533}" destId="{0F112DDF-913E-415C-9CEC-EB7F163BE0AD}" srcOrd="3" destOrd="0" presId="urn:microsoft.com/office/officeart/2016/7/layout/VerticalSolidActionList"/>
    <dgm:cxn modelId="{BC7518AB-CAE8-42DA-8101-F7D4BD76BD9B}" type="presParOf" srcId="{D9474355-C63F-4CB4-AB38-98CBA4A59533}" destId="{991DB95B-3316-41EC-80AD-18CD55FA08E9}" srcOrd="4" destOrd="0" presId="urn:microsoft.com/office/officeart/2016/7/layout/VerticalSolidActionList"/>
    <dgm:cxn modelId="{636F7D65-1F73-4E9A-9973-545907712AC3}" type="presParOf" srcId="{991DB95B-3316-41EC-80AD-18CD55FA08E9}" destId="{6159DF96-4749-4DF8-9D5B-EFB54570B48A}" srcOrd="0" destOrd="0" presId="urn:microsoft.com/office/officeart/2016/7/layout/VerticalSolidActionList"/>
    <dgm:cxn modelId="{F8AC6812-9A29-477F-89FF-CED8E87D0682}" type="presParOf" srcId="{991DB95B-3316-41EC-80AD-18CD55FA08E9}" destId="{6A48C406-D112-4ECC-A3CC-C935AB41C94E}" srcOrd="1" destOrd="0" presId="urn:microsoft.com/office/officeart/2016/7/layout/VerticalSolidActionList"/>
    <dgm:cxn modelId="{C6C6AD3A-85C8-4D62-894E-5589797575F7}" type="presParOf" srcId="{D9474355-C63F-4CB4-AB38-98CBA4A59533}" destId="{DFC67179-F9C0-4499-8D33-C0CF8C77E973}" srcOrd="5" destOrd="0" presId="urn:microsoft.com/office/officeart/2016/7/layout/VerticalSolidActionList"/>
    <dgm:cxn modelId="{65B72E95-EF2A-4588-87E8-75635074F72C}" type="presParOf" srcId="{D9474355-C63F-4CB4-AB38-98CBA4A59533}" destId="{C69C78B5-09C7-4538-802A-4C841B56F802}" srcOrd="6" destOrd="0" presId="urn:microsoft.com/office/officeart/2016/7/layout/VerticalSolidActionList"/>
    <dgm:cxn modelId="{CD0E06F1-64CC-413E-91D2-FB89FBDA73C0}" type="presParOf" srcId="{C69C78B5-09C7-4538-802A-4C841B56F802}" destId="{C2303431-D701-4487-A807-2F31D9230746}" srcOrd="0" destOrd="0" presId="urn:microsoft.com/office/officeart/2016/7/layout/VerticalSolidActionList"/>
    <dgm:cxn modelId="{71F3CE26-75A1-432B-81DA-7728110061AE}" type="presParOf" srcId="{C69C78B5-09C7-4538-802A-4C841B56F802}" destId="{CD4E5252-E324-48E5-910D-4C113C38DB0E}" srcOrd="1" destOrd="0" presId="urn:microsoft.com/office/officeart/2016/7/layout/VerticalSolidActionList"/>
    <dgm:cxn modelId="{E835E8D1-C997-4BC0-A275-1991BBBCF9E1}" type="presParOf" srcId="{D9474355-C63F-4CB4-AB38-98CBA4A59533}" destId="{84083B8A-1EB6-4C8E-ACF1-91BFEBFA29D3}" srcOrd="7" destOrd="0" presId="urn:microsoft.com/office/officeart/2016/7/layout/VerticalSolidActionList"/>
    <dgm:cxn modelId="{5AE765AD-C402-4696-B84B-E602C853C206}" type="presParOf" srcId="{D9474355-C63F-4CB4-AB38-98CBA4A59533}" destId="{82B7B018-7735-4D88-A13D-69E51066733D}" srcOrd="8" destOrd="0" presId="urn:microsoft.com/office/officeart/2016/7/layout/VerticalSolidActionList"/>
    <dgm:cxn modelId="{FEF58E3F-60E6-460F-A304-F1990097E09E}" type="presParOf" srcId="{82B7B018-7735-4D88-A13D-69E51066733D}" destId="{596D716C-1181-4093-88F6-8BCDA298A26F}" srcOrd="0" destOrd="0" presId="urn:microsoft.com/office/officeart/2016/7/layout/VerticalSolidActionList"/>
    <dgm:cxn modelId="{DA44571B-C963-4B34-8D66-0AD3F7D2DE43}" type="presParOf" srcId="{82B7B018-7735-4D88-A13D-69E51066733D}" destId="{05650C28-DF3F-4305-80BC-F8BB93C8C8CE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69F25-F2B8-4D83-A36E-37AC47D7CF6D}">
      <dsp:nvSpPr>
        <dsp:cNvPr id="0" name=""/>
        <dsp:cNvSpPr/>
      </dsp:nvSpPr>
      <dsp:spPr>
        <a:xfrm>
          <a:off x="225102" y="2172"/>
          <a:ext cx="2860678" cy="17164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Develop business world and </a:t>
          </a:r>
          <a:r>
            <a:rPr lang="en-US" sz="2300" kern="1200" dirty="0" smtClean="0"/>
            <a:t>marketing</a:t>
          </a:r>
          <a:endParaRPr lang="en-US" sz="2300" kern="1200" dirty="0"/>
        </a:p>
      </dsp:txBody>
      <dsp:txXfrm>
        <a:off x="225102" y="2172"/>
        <a:ext cx="2860678" cy="1716406"/>
      </dsp:txXfrm>
    </dsp:sp>
    <dsp:sp modelId="{E7FD8375-B8C0-4FBF-B54E-8F9F63474186}">
      <dsp:nvSpPr>
        <dsp:cNvPr id="0" name=""/>
        <dsp:cNvSpPr/>
      </dsp:nvSpPr>
      <dsp:spPr>
        <a:xfrm>
          <a:off x="3371848" y="2172"/>
          <a:ext cx="2860678" cy="1716406"/>
        </a:xfrm>
        <a:prstGeom prst="rect">
          <a:avLst/>
        </a:prstGeom>
        <a:solidFill>
          <a:schemeClr val="accent2">
            <a:hueOff val="-678595"/>
            <a:satOff val="2237"/>
            <a:lumOff val="2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Make interpersonal connections, network, and learn </a:t>
          </a:r>
          <a:r>
            <a:rPr lang="en-US" sz="2300" kern="1200" dirty="0" smtClean="0"/>
            <a:t>professionalism</a:t>
          </a:r>
          <a:endParaRPr lang="en-US" sz="2300" kern="1200" dirty="0"/>
        </a:p>
      </dsp:txBody>
      <dsp:txXfrm>
        <a:off x="3371848" y="2172"/>
        <a:ext cx="2860678" cy="1716406"/>
      </dsp:txXfrm>
    </dsp:sp>
    <dsp:sp modelId="{D7DF8A8B-3492-47F9-8C64-C7D86205A3BE}">
      <dsp:nvSpPr>
        <dsp:cNvPr id="0" name=""/>
        <dsp:cNvSpPr/>
      </dsp:nvSpPr>
      <dsp:spPr>
        <a:xfrm>
          <a:off x="6518594" y="2172"/>
          <a:ext cx="2860678" cy="1716406"/>
        </a:xfrm>
        <a:prstGeom prst="rect">
          <a:avLst/>
        </a:prstGeom>
        <a:solidFill>
          <a:schemeClr val="accent2">
            <a:hueOff val="-1357190"/>
            <a:satOff val="4474"/>
            <a:lumOff val="4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Grant students the ability to enhance their skills in public speaking and </a:t>
          </a:r>
          <a:r>
            <a:rPr lang="en-US" sz="2300" kern="1200" dirty="0" smtClean="0"/>
            <a:t>leadership</a:t>
          </a:r>
          <a:endParaRPr lang="en-US" sz="2300" kern="1200" dirty="0"/>
        </a:p>
      </dsp:txBody>
      <dsp:txXfrm>
        <a:off x="6518594" y="2172"/>
        <a:ext cx="2860678" cy="1716406"/>
      </dsp:txXfrm>
    </dsp:sp>
    <dsp:sp modelId="{0C436A60-799B-475F-96CE-D639A1D00918}">
      <dsp:nvSpPr>
        <dsp:cNvPr id="0" name=""/>
        <dsp:cNvSpPr/>
      </dsp:nvSpPr>
      <dsp:spPr>
        <a:xfrm>
          <a:off x="225102" y="2004647"/>
          <a:ext cx="2860678" cy="1716406"/>
        </a:xfrm>
        <a:prstGeom prst="rect">
          <a:avLst/>
        </a:prstGeom>
        <a:solidFill>
          <a:schemeClr val="accent2">
            <a:hueOff val="-2035785"/>
            <a:satOff val="6711"/>
            <a:lumOff val="7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Learn more about business and marketing careers</a:t>
          </a:r>
        </a:p>
      </dsp:txBody>
      <dsp:txXfrm>
        <a:off x="225102" y="2004647"/>
        <a:ext cx="2860678" cy="1716406"/>
      </dsp:txXfrm>
    </dsp:sp>
    <dsp:sp modelId="{7B143C4A-40DB-46F3-AD87-24315FC1D581}">
      <dsp:nvSpPr>
        <dsp:cNvPr id="0" name=""/>
        <dsp:cNvSpPr/>
      </dsp:nvSpPr>
      <dsp:spPr>
        <a:xfrm>
          <a:off x="3371848" y="2004647"/>
          <a:ext cx="2860678" cy="1716406"/>
        </a:xfrm>
        <a:prstGeom prst="rect">
          <a:avLst/>
        </a:prstGeom>
        <a:solidFill>
          <a:schemeClr val="accent2">
            <a:hueOff val="-2714380"/>
            <a:satOff val="8948"/>
            <a:lumOff val="9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Network with others with similar interests </a:t>
          </a:r>
        </a:p>
      </dsp:txBody>
      <dsp:txXfrm>
        <a:off x="3371848" y="2004647"/>
        <a:ext cx="2860678" cy="1716406"/>
      </dsp:txXfrm>
    </dsp:sp>
    <dsp:sp modelId="{9A3A509B-E1A8-4C45-8AB4-0806CEBC95F0}">
      <dsp:nvSpPr>
        <dsp:cNvPr id="0" name=""/>
        <dsp:cNvSpPr/>
      </dsp:nvSpPr>
      <dsp:spPr>
        <a:xfrm>
          <a:off x="6518594" y="2004647"/>
          <a:ext cx="2860678" cy="1716406"/>
        </a:xfrm>
        <a:prstGeom prst="rect">
          <a:avLst/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Step out of their comfort zones and grow as leaders</a:t>
          </a:r>
        </a:p>
      </dsp:txBody>
      <dsp:txXfrm>
        <a:off x="6518594" y="2004647"/>
        <a:ext cx="2860678" cy="17164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D8E21-7B22-41A5-886F-5D2DCE1CD100}">
      <dsp:nvSpPr>
        <dsp:cNvPr id="0" name=""/>
        <dsp:cNvSpPr/>
      </dsp:nvSpPr>
      <dsp:spPr>
        <a:xfrm>
          <a:off x="0" y="14319"/>
          <a:ext cx="5913437" cy="7224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kern="1200" baseline="0"/>
            <a:t>receive and act as custodian of chapter funds</a:t>
          </a:r>
          <a:endParaRPr lang="en-US" sz="1900" kern="1200"/>
        </a:p>
      </dsp:txBody>
      <dsp:txXfrm>
        <a:off x="35268" y="49587"/>
        <a:ext cx="5842901" cy="651938"/>
      </dsp:txXfrm>
    </dsp:sp>
    <dsp:sp modelId="{9A4AB84C-B5E2-422C-A95B-63F10C7DECF5}">
      <dsp:nvSpPr>
        <dsp:cNvPr id="0" name=""/>
        <dsp:cNvSpPr/>
      </dsp:nvSpPr>
      <dsp:spPr>
        <a:xfrm>
          <a:off x="0" y="791514"/>
          <a:ext cx="5913437" cy="722474"/>
        </a:xfrm>
        <a:prstGeom prst="roundRect">
          <a:avLst/>
        </a:prstGeom>
        <a:gradFill rotWithShape="0">
          <a:gsLst>
            <a:gs pos="0">
              <a:schemeClr val="accent2">
                <a:hueOff val="-678595"/>
                <a:satOff val="2237"/>
                <a:lumOff val="239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678595"/>
                <a:satOff val="2237"/>
                <a:lumOff val="2392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678595"/>
                <a:satOff val="2237"/>
                <a:lumOff val="2392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kern="1200" baseline="0"/>
            <a:t>keep accurate, up-to-date financial records</a:t>
          </a:r>
          <a:endParaRPr lang="en-US" sz="1900" kern="1200"/>
        </a:p>
      </dsp:txBody>
      <dsp:txXfrm>
        <a:off x="35268" y="826782"/>
        <a:ext cx="5842901" cy="651938"/>
      </dsp:txXfrm>
    </dsp:sp>
    <dsp:sp modelId="{DB5B9F75-566A-42FC-8EAD-82B2052FE8FA}">
      <dsp:nvSpPr>
        <dsp:cNvPr id="0" name=""/>
        <dsp:cNvSpPr/>
      </dsp:nvSpPr>
      <dsp:spPr>
        <a:xfrm>
          <a:off x="0" y="1568709"/>
          <a:ext cx="5913437" cy="722474"/>
        </a:xfrm>
        <a:prstGeom prst="roundRect">
          <a:avLst/>
        </a:prstGeom>
        <a:gradFill rotWithShape="0">
          <a:gsLst>
            <a:gs pos="0">
              <a:schemeClr val="accent2">
                <a:hueOff val="-1357190"/>
                <a:satOff val="4474"/>
                <a:lumOff val="478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357190"/>
                <a:satOff val="4474"/>
                <a:lumOff val="478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357190"/>
                <a:satOff val="4474"/>
                <a:lumOff val="478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kern="1200" baseline="0"/>
            <a:t>assist in the collection of money for dues and money-making projects, such as fundraising activities</a:t>
          </a:r>
          <a:endParaRPr lang="en-US" sz="1900" kern="1200"/>
        </a:p>
      </dsp:txBody>
      <dsp:txXfrm>
        <a:off x="35268" y="1603977"/>
        <a:ext cx="5842901" cy="651938"/>
      </dsp:txXfrm>
    </dsp:sp>
    <dsp:sp modelId="{D810E012-2BB2-4FB6-A22E-01734F48EF80}">
      <dsp:nvSpPr>
        <dsp:cNvPr id="0" name=""/>
        <dsp:cNvSpPr/>
      </dsp:nvSpPr>
      <dsp:spPr>
        <a:xfrm>
          <a:off x="0" y="2345904"/>
          <a:ext cx="5913437" cy="722474"/>
        </a:xfrm>
        <a:prstGeom prst="roundRect">
          <a:avLst/>
        </a:prstGeom>
        <a:gradFill rotWithShape="0">
          <a:gsLst>
            <a:gs pos="0">
              <a:schemeClr val="accent2">
                <a:hueOff val="-2035785"/>
                <a:satOff val="6711"/>
                <a:lumOff val="717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035785"/>
                <a:satOff val="6711"/>
                <a:lumOff val="717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035785"/>
                <a:satOff val="6711"/>
                <a:lumOff val="717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kern="1200" baseline="0"/>
            <a:t>prepare treasurer’s report for each meeting</a:t>
          </a:r>
          <a:endParaRPr lang="en-US" sz="1900" kern="1200"/>
        </a:p>
      </dsp:txBody>
      <dsp:txXfrm>
        <a:off x="35268" y="2381172"/>
        <a:ext cx="5842901" cy="651938"/>
      </dsp:txXfrm>
    </dsp:sp>
    <dsp:sp modelId="{9269546A-CCF7-4DE6-84F4-63D5910C4D55}">
      <dsp:nvSpPr>
        <dsp:cNvPr id="0" name=""/>
        <dsp:cNvSpPr/>
      </dsp:nvSpPr>
      <dsp:spPr>
        <a:xfrm>
          <a:off x="0" y="3123098"/>
          <a:ext cx="5913437" cy="722474"/>
        </a:xfrm>
        <a:prstGeom prst="roundRect">
          <a:avLst/>
        </a:prstGeom>
        <a:gradFill rotWithShape="0">
          <a:gsLst>
            <a:gs pos="0">
              <a:schemeClr val="accent2">
                <a:hueOff val="-2714380"/>
                <a:satOff val="8948"/>
                <a:lumOff val="956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714380"/>
                <a:satOff val="8948"/>
                <a:lumOff val="956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714380"/>
                <a:satOff val="8948"/>
                <a:lumOff val="956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kern="1200" baseline="0"/>
            <a:t>take charge of preparing one of the reports submitted at the State Leadership</a:t>
          </a:r>
          <a:endParaRPr lang="en-US" sz="1900" kern="1200"/>
        </a:p>
      </dsp:txBody>
      <dsp:txXfrm>
        <a:off x="35268" y="3158366"/>
        <a:ext cx="5842901" cy="651938"/>
      </dsp:txXfrm>
    </dsp:sp>
    <dsp:sp modelId="{4316F436-8706-4189-96E2-E87D01B5E46C}">
      <dsp:nvSpPr>
        <dsp:cNvPr id="0" name=""/>
        <dsp:cNvSpPr/>
      </dsp:nvSpPr>
      <dsp:spPr>
        <a:xfrm>
          <a:off x="0" y="3900293"/>
          <a:ext cx="5913437" cy="722474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kern="1200" baseline="0"/>
            <a:t>Conference</a:t>
          </a:r>
          <a:endParaRPr lang="en-US" sz="1900" kern="1200"/>
        </a:p>
      </dsp:txBody>
      <dsp:txXfrm>
        <a:off x="35268" y="3935561"/>
        <a:ext cx="5842901" cy="6519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4E983-790C-437C-BE2D-C65E6D76FB3F}">
      <dsp:nvSpPr>
        <dsp:cNvPr id="0" name=""/>
        <dsp:cNvSpPr/>
      </dsp:nvSpPr>
      <dsp:spPr>
        <a:xfrm>
          <a:off x="1182687" y="1449"/>
          <a:ext cx="4730749" cy="148531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377271" rIns="91790" bIns="377271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prepare news release or articles for the local chapter of all FBLA activities within one week of the activity</a:t>
          </a:r>
        </a:p>
      </dsp:txBody>
      <dsp:txXfrm>
        <a:off x="1182687" y="1449"/>
        <a:ext cx="4730749" cy="1485317"/>
      </dsp:txXfrm>
    </dsp:sp>
    <dsp:sp modelId="{6CC44C9B-0A51-4207-9EEF-354C84F98DE0}">
      <dsp:nvSpPr>
        <dsp:cNvPr id="0" name=""/>
        <dsp:cNvSpPr/>
      </dsp:nvSpPr>
      <dsp:spPr>
        <a:xfrm>
          <a:off x="0" y="1449"/>
          <a:ext cx="1182687" cy="14853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584" tIns="146716" rIns="62584" bIns="14671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Prepare</a:t>
          </a:r>
        </a:p>
      </dsp:txBody>
      <dsp:txXfrm>
        <a:off x="0" y="1449"/>
        <a:ext cx="1182687" cy="1485317"/>
      </dsp:txXfrm>
    </dsp:sp>
    <dsp:sp modelId="{BD6BAF1D-881C-4921-B9F8-CA1A2E792BD7}">
      <dsp:nvSpPr>
        <dsp:cNvPr id="0" name=""/>
        <dsp:cNvSpPr/>
      </dsp:nvSpPr>
      <dsp:spPr>
        <a:xfrm>
          <a:off x="1182687" y="1575885"/>
          <a:ext cx="4730749" cy="1485317"/>
        </a:xfrm>
        <a:prstGeom prst="rect">
          <a:avLst/>
        </a:prstGeom>
        <a:solidFill>
          <a:schemeClr val="accent2">
            <a:tint val="40000"/>
            <a:alpha val="90000"/>
            <a:hueOff val="-2096409"/>
            <a:satOff val="8402"/>
            <a:lumOff val="1248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096409"/>
              <a:satOff val="8402"/>
              <a:lumOff val="12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377271" rIns="91790" bIns="377271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submit articles to the national publications, such as Tomorrow’s Business Leader and PBL Business Leader</a:t>
          </a:r>
        </a:p>
      </dsp:txBody>
      <dsp:txXfrm>
        <a:off x="1182687" y="1575885"/>
        <a:ext cx="4730749" cy="1485317"/>
      </dsp:txXfrm>
    </dsp:sp>
    <dsp:sp modelId="{BE390509-D22D-44C3-ADEF-AB8E4757F41D}">
      <dsp:nvSpPr>
        <dsp:cNvPr id="0" name=""/>
        <dsp:cNvSpPr/>
      </dsp:nvSpPr>
      <dsp:spPr>
        <a:xfrm>
          <a:off x="0" y="1575885"/>
          <a:ext cx="1182687" cy="1485317"/>
        </a:xfrm>
        <a:prstGeom prst="rect">
          <a:avLst/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696488"/>
              <a:satOff val="5592"/>
              <a:lumOff val="59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584" tIns="146716" rIns="62584" bIns="14671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Submit</a:t>
          </a:r>
        </a:p>
      </dsp:txBody>
      <dsp:txXfrm>
        <a:off x="0" y="1575885"/>
        <a:ext cx="1182687" cy="1485317"/>
      </dsp:txXfrm>
    </dsp:sp>
    <dsp:sp modelId="{014D43BA-3E0C-47B4-8492-B16FCA3DD25B}">
      <dsp:nvSpPr>
        <dsp:cNvPr id="0" name=""/>
        <dsp:cNvSpPr/>
      </dsp:nvSpPr>
      <dsp:spPr>
        <a:xfrm>
          <a:off x="1182687" y="3150321"/>
          <a:ext cx="4730749" cy="1485317"/>
        </a:xfrm>
        <a:prstGeom prst="rect">
          <a:avLst/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377271" rIns="91790" bIns="377271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maintain history of the chapter, including an annual scrapbook and other reports</a:t>
          </a:r>
        </a:p>
      </dsp:txBody>
      <dsp:txXfrm>
        <a:off x="1182687" y="3150321"/>
        <a:ext cx="4730749" cy="1485317"/>
      </dsp:txXfrm>
    </dsp:sp>
    <dsp:sp modelId="{AA2B965F-54EC-4647-AE88-642E6771BCF2}">
      <dsp:nvSpPr>
        <dsp:cNvPr id="0" name=""/>
        <dsp:cNvSpPr/>
      </dsp:nvSpPr>
      <dsp:spPr>
        <a:xfrm>
          <a:off x="0" y="3150321"/>
          <a:ext cx="1182687" cy="1485317"/>
        </a:xfrm>
        <a:prstGeom prst="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392975"/>
              <a:satOff val="11185"/>
              <a:lumOff val="1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584" tIns="146716" rIns="62584" bIns="14671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Maintain</a:t>
          </a:r>
        </a:p>
      </dsp:txBody>
      <dsp:txXfrm>
        <a:off x="0" y="3150321"/>
        <a:ext cx="1182687" cy="148531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2A1DD-815F-44EC-9925-AE1FAA61AA9F}">
      <dsp:nvSpPr>
        <dsp:cNvPr id="0" name=""/>
        <dsp:cNvSpPr/>
      </dsp:nvSpPr>
      <dsp:spPr>
        <a:xfrm>
          <a:off x="1182687" y="1449"/>
          <a:ext cx="4730749" cy="148531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377271" rIns="91790" bIns="377271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see that chapter meetings are conducted in an orderly manner according to the rules of parliamentary procedure</a:t>
          </a:r>
        </a:p>
      </dsp:txBody>
      <dsp:txXfrm>
        <a:off x="1182687" y="1449"/>
        <a:ext cx="4730749" cy="1485317"/>
      </dsp:txXfrm>
    </dsp:sp>
    <dsp:sp modelId="{5ABAEA37-5610-41BC-A3C7-D7B9DC204D3D}">
      <dsp:nvSpPr>
        <dsp:cNvPr id="0" name=""/>
        <dsp:cNvSpPr/>
      </dsp:nvSpPr>
      <dsp:spPr>
        <a:xfrm>
          <a:off x="0" y="1449"/>
          <a:ext cx="1182687" cy="148531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584" tIns="146716" rIns="62584" bIns="14671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See</a:t>
          </a:r>
        </a:p>
      </dsp:txBody>
      <dsp:txXfrm>
        <a:off x="0" y="1449"/>
        <a:ext cx="1182687" cy="1485317"/>
      </dsp:txXfrm>
    </dsp:sp>
    <dsp:sp modelId="{5BEF5FB5-63E0-4332-9E7C-BDE3AFB152AF}">
      <dsp:nvSpPr>
        <dsp:cNvPr id="0" name=""/>
        <dsp:cNvSpPr/>
      </dsp:nvSpPr>
      <dsp:spPr>
        <a:xfrm>
          <a:off x="1182687" y="1575885"/>
          <a:ext cx="4730749" cy="1485317"/>
        </a:xfrm>
        <a:prstGeom prst="rect">
          <a:avLst/>
        </a:prstGeom>
        <a:solidFill>
          <a:schemeClr val="accent5">
            <a:tint val="40000"/>
            <a:alpha val="90000"/>
            <a:hueOff val="-887704"/>
            <a:satOff val="-2520"/>
            <a:lumOff val="7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887704"/>
              <a:satOff val="-2520"/>
              <a:lumOff val="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377271" rIns="91790" bIns="377271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assist chapter members in understanding the basic purpose of parliamentary procedure</a:t>
          </a:r>
        </a:p>
      </dsp:txBody>
      <dsp:txXfrm>
        <a:off x="1182687" y="1575885"/>
        <a:ext cx="4730749" cy="1485317"/>
      </dsp:txXfrm>
    </dsp:sp>
    <dsp:sp modelId="{886F83CA-DE8F-46A5-9E38-0A4C061C8F3F}">
      <dsp:nvSpPr>
        <dsp:cNvPr id="0" name=""/>
        <dsp:cNvSpPr/>
      </dsp:nvSpPr>
      <dsp:spPr>
        <a:xfrm>
          <a:off x="0" y="1575885"/>
          <a:ext cx="1182687" cy="1485317"/>
        </a:xfrm>
        <a:prstGeom prst="rect">
          <a:avLst/>
        </a:prstGeom>
        <a:gradFill rotWithShape="0">
          <a:gsLst>
            <a:gs pos="0">
              <a:schemeClr val="accent5">
                <a:hueOff val="-842315"/>
                <a:satOff val="-3972"/>
                <a:lumOff val="98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842315"/>
                <a:satOff val="-3972"/>
                <a:lumOff val="98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842315"/>
                <a:satOff val="-3972"/>
                <a:lumOff val="98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842315"/>
              <a:satOff val="-3972"/>
              <a:lumOff val="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584" tIns="146716" rIns="62584" bIns="14671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Assist</a:t>
          </a:r>
        </a:p>
      </dsp:txBody>
      <dsp:txXfrm>
        <a:off x="0" y="1575885"/>
        <a:ext cx="1182687" cy="1485317"/>
      </dsp:txXfrm>
    </dsp:sp>
    <dsp:sp modelId="{BD332587-E171-4C52-8A54-0FAF467B023F}">
      <dsp:nvSpPr>
        <dsp:cNvPr id="0" name=""/>
        <dsp:cNvSpPr/>
      </dsp:nvSpPr>
      <dsp:spPr>
        <a:xfrm>
          <a:off x="1182687" y="3150321"/>
          <a:ext cx="4730749" cy="1485317"/>
        </a:xfrm>
        <a:prstGeom prst="rect">
          <a:avLst/>
        </a:prstGeom>
        <a:solidFill>
          <a:schemeClr val="accent5">
            <a:tint val="40000"/>
            <a:alpha val="90000"/>
            <a:hueOff val="-1775408"/>
            <a:satOff val="-5040"/>
            <a:lumOff val="15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775408"/>
              <a:satOff val="-5040"/>
              <a:lumOff val="1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377271" rIns="91790" bIns="377271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advise the presiding officer and other chapter members on parliamentary procedure</a:t>
          </a:r>
        </a:p>
      </dsp:txBody>
      <dsp:txXfrm>
        <a:off x="1182687" y="3150321"/>
        <a:ext cx="4730749" cy="1485317"/>
      </dsp:txXfrm>
    </dsp:sp>
    <dsp:sp modelId="{C34A2688-92C2-4875-86B5-16597CC80C56}">
      <dsp:nvSpPr>
        <dsp:cNvPr id="0" name=""/>
        <dsp:cNvSpPr/>
      </dsp:nvSpPr>
      <dsp:spPr>
        <a:xfrm>
          <a:off x="0" y="3150321"/>
          <a:ext cx="1182687" cy="1485317"/>
        </a:xfrm>
        <a:prstGeom prst="rect">
          <a:avLst/>
        </a:prstGeom>
        <a:gradFill rotWithShape="0">
          <a:gsLst>
            <a:gs pos="0">
              <a:schemeClr val="accent5">
                <a:hueOff val="-1684631"/>
                <a:satOff val="-7944"/>
                <a:lumOff val="196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684631"/>
                <a:satOff val="-7944"/>
                <a:lumOff val="196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684631"/>
                <a:satOff val="-7944"/>
                <a:lumOff val="196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1684631"/>
              <a:satOff val="-7944"/>
              <a:lumOff val="196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584" tIns="146716" rIns="62584" bIns="14671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Advise</a:t>
          </a:r>
        </a:p>
      </dsp:txBody>
      <dsp:txXfrm>
        <a:off x="0" y="3150321"/>
        <a:ext cx="1182687" cy="1485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D85D3-087E-4427-BAE9-E8EA48BB425C}">
      <dsp:nvSpPr>
        <dsp:cNvPr id="0" name=""/>
        <dsp:cNvSpPr/>
      </dsp:nvSpPr>
      <dsp:spPr>
        <a:xfrm>
          <a:off x="0" y="397747"/>
          <a:ext cx="96043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AE837-6D91-4EFD-BF04-DA73394237B2}">
      <dsp:nvSpPr>
        <dsp:cNvPr id="0" name=""/>
        <dsp:cNvSpPr/>
      </dsp:nvSpPr>
      <dsp:spPr>
        <a:xfrm>
          <a:off x="480218" y="28747"/>
          <a:ext cx="6723062" cy="73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1. Awards</a:t>
          </a:r>
        </a:p>
      </dsp:txBody>
      <dsp:txXfrm>
        <a:off x="516244" y="64773"/>
        <a:ext cx="6651010" cy="665948"/>
      </dsp:txXfrm>
    </dsp:sp>
    <dsp:sp modelId="{13921583-4CE0-4C33-B882-122528FB3618}">
      <dsp:nvSpPr>
        <dsp:cNvPr id="0" name=""/>
        <dsp:cNvSpPr/>
      </dsp:nvSpPr>
      <dsp:spPr>
        <a:xfrm>
          <a:off x="0" y="1531747"/>
          <a:ext cx="96043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696488"/>
              <a:satOff val="5592"/>
              <a:lumOff val="59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2F1EF-D1C6-4F45-B013-ABED3DB38C58}">
      <dsp:nvSpPr>
        <dsp:cNvPr id="0" name=""/>
        <dsp:cNvSpPr/>
      </dsp:nvSpPr>
      <dsp:spPr>
        <a:xfrm>
          <a:off x="480218" y="1162747"/>
          <a:ext cx="6723062" cy="738000"/>
        </a:xfrm>
        <a:prstGeom prst="roundRect">
          <a:avLst/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II. Competitions</a:t>
          </a:r>
        </a:p>
      </dsp:txBody>
      <dsp:txXfrm>
        <a:off x="516244" y="1198773"/>
        <a:ext cx="6651010" cy="665948"/>
      </dsp:txXfrm>
    </dsp:sp>
    <dsp:sp modelId="{291E5FAB-BE6C-4E8C-9B51-9E67D94FD45D}">
      <dsp:nvSpPr>
        <dsp:cNvPr id="0" name=""/>
        <dsp:cNvSpPr/>
      </dsp:nvSpPr>
      <dsp:spPr>
        <a:xfrm>
          <a:off x="0" y="2665747"/>
          <a:ext cx="96043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392975"/>
              <a:satOff val="11185"/>
              <a:lumOff val="1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AB596-BB0E-474C-B373-5A8DE09B17DB}">
      <dsp:nvSpPr>
        <dsp:cNvPr id="0" name=""/>
        <dsp:cNvSpPr/>
      </dsp:nvSpPr>
      <dsp:spPr>
        <a:xfrm>
          <a:off x="480218" y="2296747"/>
          <a:ext cx="6723062" cy="73800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III. Program of Work</a:t>
          </a:r>
        </a:p>
      </dsp:txBody>
      <dsp:txXfrm>
        <a:off x="516244" y="2332773"/>
        <a:ext cx="6651010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3C59C-EEA2-400D-81CF-2D0015BC9B05}">
      <dsp:nvSpPr>
        <dsp:cNvPr id="0" name=""/>
        <dsp:cNvSpPr/>
      </dsp:nvSpPr>
      <dsp:spPr>
        <a:xfrm>
          <a:off x="0" y="8333"/>
          <a:ext cx="5913437" cy="14671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baseline="0"/>
            <a:t>Business Achievement Award</a:t>
          </a:r>
          <a:endParaRPr lang="en-US" sz="3800" kern="1200"/>
        </a:p>
      </dsp:txBody>
      <dsp:txXfrm>
        <a:off x="71622" y="79955"/>
        <a:ext cx="5770193" cy="1323936"/>
      </dsp:txXfrm>
    </dsp:sp>
    <dsp:sp modelId="{6CC3181A-261E-40E4-BA57-92ABEC94D880}">
      <dsp:nvSpPr>
        <dsp:cNvPr id="0" name=""/>
        <dsp:cNvSpPr/>
      </dsp:nvSpPr>
      <dsp:spPr>
        <a:xfrm>
          <a:off x="0" y="1584953"/>
          <a:ext cx="5913437" cy="1467180"/>
        </a:xfrm>
        <a:prstGeom prst="roundRect">
          <a:avLst/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baseline="0"/>
            <a:t>Chapter Challenge</a:t>
          </a:r>
          <a:endParaRPr lang="en-US" sz="3800" kern="1200"/>
        </a:p>
      </dsp:txBody>
      <dsp:txXfrm>
        <a:off x="71622" y="1656575"/>
        <a:ext cx="5770193" cy="1323936"/>
      </dsp:txXfrm>
    </dsp:sp>
    <dsp:sp modelId="{227B5CE4-817B-46D5-8655-0026BCEC3A63}">
      <dsp:nvSpPr>
        <dsp:cNvPr id="0" name=""/>
        <dsp:cNvSpPr/>
      </dsp:nvSpPr>
      <dsp:spPr>
        <a:xfrm>
          <a:off x="0" y="3161574"/>
          <a:ext cx="5913437" cy="146718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baseline="0"/>
            <a:t>Community Service Award</a:t>
          </a:r>
          <a:endParaRPr lang="en-US" sz="3800" kern="1200"/>
        </a:p>
      </dsp:txBody>
      <dsp:txXfrm>
        <a:off x="71622" y="3233196"/>
        <a:ext cx="5770193" cy="13239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CA8D6-802E-413F-816A-6B5BB4FC0DCE}">
      <dsp:nvSpPr>
        <dsp:cNvPr id="0" name=""/>
        <dsp:cNvSpPr/>
      </dsp:nvSpPr>
      <dsp:spPr>
        <a:xfrm>
          <a:off x="0" y="548243"/>
          <a:ext cx="5913437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D19863-266D-4168-8487-618D8DE64635}">
      <dsp:nvSpPr>
        <dsp:cNvPr id="0" name=""/>
        <dsp:cNvSpPr/>
      </dsp:nvSpPr>
      <dsp:spPr>
        <a:xfrm>
          <a:off x="295671" y="31643"/>
          <a:ext cx="4139405" cy="1033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3500" kern="1200"/>
            <a:t>Districts</a:t>
          </a:r>
        </a:p>
      </dsp:txBody>
      <dsp:txXfrm>
        <a:off x="346108" y="82080"/>
        <a:ext cx="4038531" cy="932326"/>
      </dsp:txXfrm>
    </dsp:sp>
    <dsp:sp modelId="{39DCFAB0-75FE-47CA-8C1C-E4B54B370989}">
      <dsp:nvSpPr>
        <dsp:cNvPr id="0" name=""/>
        <dsp:cNvSpPr/>
      </dsp:nvSpPr>
      <dsp:spPr>
        <a:xfrm>
          <a:off x="0" y="2135844"/>
          <a:ext cx="5913437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696488"/>
              <a:satOff val="5592"/>
              <a:lumOff val="59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47AA3-F71B-47A8-B2DE-16409D50D417}">
      <dsp:nvSpPr>
        <dsp:cNvPr id="0" name=""/>
        <dsp:cNvSpPr/>
      </dsp:nvSpPr>
      <dsp:spPr>
        <a:xfrm>
          <a:off x="295671" y="1619244"/>
          <a:ext cx="4139405" cy="1033200"/>
        </a:xfrm>
        <a:prstGeom prst="roundRect">
          <a:avLst/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3500" kern="1200"/>
            <a:t>State</a:t>
          </a:r>
        </a:p>
      </dsp:txBody>
      <dsp:txXfrm>
        <a:off x="346108" y="1669681"/>
        <a:ext cx="4038531" cy="932326"/>
      </dsp:txXfrm>
    </dsp:sp>
    <dsp:sp modelId="{2C299BE9-3634-4F5D-915D-9937E380626E}">
      <dsp:nvSpPr>
        <dsp:cNvPr id="0" name=""/>
        <dsp:cNvSpPr/>
      </dsp:nvSpPr>
      <dsp:spPr>
        <a:xfrm>
          <a:off x="0" y="3723444"/>
          <a:ext cx="5913437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392975"/>
              <a:satOff val="11185"/>
              <a:lumOff val="1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19F35-16C8-4E67-8AF5-9A803DF6020F}">
      <dsp:nvSpPr>
        <dsp:cNvPr id="0" name=""/>
        <dsp:cNvSpPr/>
      </dsp:nvSpPr>
      <dsp:spPr>
        <a:xfrm>
          <a:off x="295671" y="3206844"/>
          <a:ext cx="4139405" cy="103320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3500" kern="1200"/>
            <a:t>Nationals</a:t>
          </a:r>
        </a:p>
      </dsp:txBody>
      <dsp:txXfrm>
        <a:off x="346108" y="3257281"/>
        <a:ext cx="4038531" cy="9323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32574-726E-4C0D-AE13-56F924F5850C}">
      <dsp:nvSpPr>
        <dsp:cNvPr id="0" name=""/>
        <dsp:cNvSpPr/>
      </dsp:nvSpPr>
      <dsp:spPr>
        <a:xfrm>
          <a:off x="186662" y="579450"/>
          <a:ext cx="800214" cy="8002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502E65-F81B-4406-9DAE-E3F0E51A2668}">
      <dsp:nvSpPr>
        <dsp:cNvPr id="0" name=""/>
        <dsp:cNvSpPr/>
      </dsp:nvSpPr>
      <dsp:spPr>
        <a:xfrm>
          <a:off x="354707" y="747495"/>
          <a:ext cx="464124" cy="46412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81081-85D8-486C-9368-E9A5E05CAE00}">
      <dsp:nvSpPr>
        <dsp:cNvPr id="0" name=""/>
        <dsp:cNvSpPr/>
      </dsp:nvSpPr>
      <dsp:spPr>
        <a:xfrm>
          <a:off x="1158352" y="579450"/>
          <a:ext cx="1886220" cy="8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Community Service</a:t>
          </a:r>
        </a:p>
      </dsp:txBody>
      <dsp:txXfrm>
        <a:off x="1158352" y="579450"/>
        <a:ext cx="1886220" cy="800214"/>
      </dsp:txXfrm>
    </dsp:sp>
    <dsp:sp modelId="{1EC44ABF-1233-4B27-AD3B-E94B431AD3E3}">
      <dsp:nvSpPr>
        <dsp:cNvPr id="0" name=""/>
        <dsp:cNvSpPr/>
      </dsp:nvSpPr>
      <dsp:spPr>
        <a:xfrm>
          <a:off x="3373232" y="579450"/>
          <a:ext cx="800214" cy="8002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A3C40-4EDC-4E40-93F1-D8FC94571B8F}">
      <dsp:nvSpPr>
        <dsp:cNvPr id="0" name=""/>
        <dsp:cNvSpPr/>
      </dsp:nvSpPr>
      <dsp:spPr>
        <a:xfrm>
          <a:off x="3541277" y="747495"/>
          <a:ext cx="464124" cy="46412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F1622-6CA3-4CEA-9A32-AD114D7FD2B0}">
      <dsp:nvSpPr>
        <dsp:cNvPr id="0" name=""/>
        <dsp:cNvSpPr/>
      </dsp:nvSpPr>
      <dsp:spPr>
        <a:xfrm>
          <a:off x="4344921" y="579450"/>
          <a:ext cx="1886220" cy="8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Professional Development</a:t>
          </a:r>
        </a:p>
      </dsp:txBody>
      <dsp:txXfrm>
        <a:off x="4344921" y="579450"/>
        <a:ext cx="1886220" cy="800214"/>
      </dsp:txXfrm>
    </dsp:sp>
    <dsp:sp modelId="{E6CD06D7-0B6F-4012-92C1-115A32F744DB}">
      <dsp:nvSpPr>
        <dsp:cNvPr id="0" name=""/>
        <dsp:cNvSpPr/>
      </dsp:nvSpPr>
      <dsp:spPr>
        <a:xfrm>
          <a:off x="6559802" y="579450"/>
          <a:ext cx="800214" cy="8002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E3A0DB-6541-40EC-888B-69F3337127E6}">
      <dsp:nvSpPr>
        <dsp:cNvPr id="0" name=""/>
        <dsp:cNvSpPr/>
      </dsp:nvSpPr>
      <dsp:spPr>
        <a:xfrm>
          <a:off x="6727847" y="747495"/>
          <a:ext cx="464124" cy="46412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5A9D8-65F9-4832-9950-EF17B60BF9B4}">
      <dsp:nvSpPr>
        <dsp:cNvPr id="0" name=""/>
        <dsp:cNvSpPr/>
      </dsp:nvSpPr>
      <dsp:spPr>
        <a:xfrm>
          <a:off x="7531491" y="579450"/>
          <a:ext cx="1886220" cy="8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Public Relations</a:t>
          </a:r>
        </a:p>
      </dsp:txBody>
      <dsp:txXfrm>
        <a:off x="7531491" y="579450"/>
        <a:ext cx="1886220" cy="800214"/>
      </dsp:txXfrm>
    </dsp:sp>
    <dsp:sp modelId="{B39DBD7B-EFAC-4563-9B00-F7E1FB9CCC90}">
      <dsp:nvSpPr>
        <dsp:cNvPr id="0" name=""/>
        <dsp:cNvSpPr/>
      </dsp:nvSpPr>
      <dsp:spPr>
        <a:xfrm>
          <a:off x="186662" y="1944828"/>
          <a:ext cx="800214" cy="80021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82F2F6-F178-422E-BAF7-FE9010688584}">
      <dsp:nvSpPr>
        <dsp:cNvPr id="0" name=""/>
        <dsp:cNvSpPr/>
      </dsp:nvSpPr>
      <dsp:spPr>
        <a:xfrm>
          <a:off x="354707" y="2112874"/>
          <a:ext cx="464124" cy="46412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90C6F-D807-4773-BDC2-8291F4DA0449}">
      <dsp:nvSpPr>
        <dsp:cNvPr id="0" name=""/>
        <dsp:cNvSpPr/>
      </dsp:nvSpPr>
      <dsp:spPr>
        <a:xfrm>
          <a:off x="1158352" y="1944828"/>
          <a:ext cx="1886220" cy="8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Financial Leadership Activities</a:t>
          </a:r>
        </a:p>
      </dsp:txBody>
      <dsp:txXfrm>
        <a:off x="1158352" y="1944828"/>
        <a:ext cx="1886220" cy="800214"/>
      </dsp:txXfrm>
    </dsp:sp>
    <dsp:sp modelId="{0F8D554C-BB99-4A9D-BE37-CE5C2F8DBD1D}">
      <dsp:nvSpPr>
        <dsp:cNvPr id="0" name=""/>
        <dsp:cNvSpPr/>
      </dsp:nvSpPr>
      <dsp:spPr>
        <a:xfrm>
          <a:off x="3373232" y="1944828"/>
          <a:ext cx="800214" cy="80021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B5C2B2-20B7-425C-B642-A6224E8357F0}">
      <dsp:nvSpPr>
        <dsp:cNvPr id="0" name=""/>
        <dsp:cNvSpPr/>
      </dsp:nvSpPr>
      <dsp:spPr>
        <a:xfrm>
          <a:off x="3541277" y="2112874"/>
          <a:ext cx="464124" cy="464124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4380A-BE2B-42C6-89B5-FA499234F7F2}">
      <dsp:nvSpPr>
        <dsp:cNvPr id="0" name=""/>
        <dsp:cNvSpPr/>
      </dsp:nvSpPr>
      <dsp:spPr>
        <a:xfrm>
          <a:off x="4344921" y="1944828"/>
          <a:ext cx="1886220" cy="8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Business &amp; Industry Connections</a:t>
          </a:r>
        </a:p>
      </dsp:txBody>
      <dsp:txXfrm>
        <a:off x="4344921" y="1944828"/>
        <a:ext cx="1886220" cy="800214"/>
      </dsp:txXfrm>
    </dsp:sp>
    <dsp:sp modelId="{D1B950B3-03F3-4D28-B884-A524708FF589}">
      <dsp:nvSpPr>
        <dsp:cNvPr id="0" name=""/>
        <dsp:cNvSpPr/>
      </dsp:nvSpPr>
      <dsp:spPr>
        <a:xfrm>
          <a:off x="6559802" y="1944828"/>
          <a:ext cx="800214" cy="8002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CCEFB0-836D-4876-A71F-8EC9F3AC2C9D}">
      <dsp:nvSpPr>
        <dsp:cNvPr id="0" name=""/>
        <dsp:cNvSpPr/>
      </dsp:nvSpPr>
      <dsp:spPr>
        <a:xfrm>
          <a:off x="6727847" y="2112874"/>
          <a:ext cx="464124" cy="464124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B2C42-0C10-4AE6-AF9B-7F7209699457}">
      <dsp:nvSpPr>
        <dsp:cNvPr id="0" name=""/>
        <dsp:cNvSpPr/>
      </dsp:nvSpPr>
      <dsp:spPr>
        <a:xfrm>
          <a:off x="7531491" y="1944828"/>
          <a:ext cx="1886220" cy="8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Social Activities</a:t>
          </a:r>
        </a:p>
      </dsp:txBody>
      <dsp:txXfrm>
        <a:off x="7531491" y="1944828"/>
        <a:ext cx="1886220" cy="8002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D4DCE-5B6F-43F3-BB8F-78E78454AC59}">
      <dsp:nvSpPr>
        <dsp:cNvPr id="0" name=""/>
        <dsp:cNvSpPr/>
      </dsp:nvSpPr>
      <dsp:spPr>
        <a:xfrm>
          <a:off x="916421" y="503992"/>
          <a:ext cx="1248996" cy="124899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462E6-084F-440D-981E-7C576D69AFF1}">
      <dsp:nvSpPr>
        <dsp:cNvPr id="0" name=""/>
        <dsp:cNvSpPr/>
      </dsp:nvSpPr>
      <dsp:spPr>
        <a:xfrm>
          <a:off x="153146" y="2100501"/>
          <a:ext cx="27755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Chapter Dues: $15.00 (Due December </a:t>
          </a:r>
          <a:r>
            <a:rPr lang="en-US" sz="2400" kern="1200" dirty="0" smtClean="0"/>
            <a:t>1)</a:t>
          </a:r>
          <a:endParaRPr lang="en-US" sz="2400" kern="1200" dirty="0"/>
        </a:p>
      </dsp:txBody>
      <dsp:txXfrm>
        <a:off x="153146" y="2100501"/>
        <a:ext cx="2775546" cy="720000"/>
      </dsp:txXfrm>
    </dsp:sp>
    <dsp:sp modelId="{F21B3608-421D-4FC1-97F6-3BBFEE6A4B92}">
      <dsp:nvSpPr>
        <dsp:cNvPr id="0" name=""/>
        <dsp:cNvSpPr/>
      </dsp:nvSpPr>
      <dsp:spPr>
        <a:xfrm>
          <a:off x="4177689" y="503992"/>
          <a:ext cx="1248996" cy="12489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298CB-0A21-4DE7-A0FF-3440B3A90C1E}">
      <dsp:nvSpPr>
        <dsp:cNvPr id="0" name=""/>
        <dsp:cNvSpPr/>
      </dsp:nvSpPr>
      <dsp:spPr>
        <a:xfrm>
          <a:off x="3414414" y="2100501"/>
          <a:ext cx="27755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District Dues: $30.00 (Due TBA)</a:t>
          </a:r>
        </a:p>
      </dsp:txBody>
      <dsp:txXfrm>
        <a:off x="3414414" y="2100501"/>
        <a:ext cx="2775546" cy="720000"/>
      </dsp:txXfrm>
    </dsp:sp>
    <dsp:sp modelId="{8C98BB02-7D1B-4B5B-B223-7308EF170D56}">
      <dsp:nvSpPr>
        <dsp:cNvPr id="0" name=""/>
        <dsp:cNvSpPr/>
      </dsp:nvSpPr>
      <dsp:spPr>
        <a:xfrm>
          <a:off x="7438957" y="503992"/>
          <a:ext cx="1248996" cy="12489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1577A-E251-4309-9CED-5C1A73DFEACF}">
      <dsp:nvSpPr>
        <dsp:cNvPr id="0" name=""/>
        <dsp:cNvSpPr/>
      </dsp:nvSpPr>
      <dsp:spPr>
        <a:xfrm>
          <a:off x="6675681" y="2100501"/>
          <a:ext cx="27755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State Dues:  $145.00 (Due TBA)</a:t>
          </a:r>
        </a:p>
      </dsp:txBody>
      <dsp:txXfrm>
        <a:off x="6675681" y="2100501"/>
        <a:ext cx="2775546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E2ACA-4809-43B5-B7A2-E072450D1CE6}">
      <dsp:nvSpPr>
        <dsp:cNvPr id="0" name=""/>
        <dsp:cNvSpPr/>
      </dsp:nvSpPr>
      <dsp:spPr>
        <a:xfrm>
          <a:off x="1182687" y="2461"/>
          <a:ext cx="4730749" cy="7128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790" tIns="181062" rIns="91790" bIns="18106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preside over all meetings according to accepted parliamentary law and prepare an agenda for each meeting</a:t>
          </a:r>
        </a:p>
      </dsp:txBody>
      <dsp:txXfrm>
        <a:off x="1182687" y="2461"/>
        <a:ext cx="4730749" cy="712843"/>
      </dsp:txXfrm>
    </dsp:sp>
    <dsp:sp modelId="{185892AE-F327-4CA8-9268-6F0871E7DFB2}">
      <dsp:nvSpPr>
        <dsp:cNvPr id="0" name=""/>
        <dsp:cNvSpPr/>
      </dsp:nvSpPr>
      <dsp:spPr>
        <a:xfrm>
          <a:off x="0" y="2461"/>
          <a:ext cx="1182687" cy="712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4" tIns="70413" rIns="62584" bIns="70413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Preside over</a:t>
          </a:r>
        </a:p>
      </dsp:txBody>
      <dsp:txXfrm>
        <a:off x="0" y="2461"/>
        <a:ext cx="1182687" cy="712843"/>
      </dsp:txXfrm>
    </dsp:sp>
    <dsp:sp modelId="{3A139F76-38A8-47D2-9A7F-6BE14F47C377}">
      <dsp:nvSpPr>
        <dsp:cNvPr id="0" name=""/>
        <dsp:cNvSpPr/>
      </dsp:nvSpPr>
      <dsp:spPr>
        <a:xfrm>
          <a:off x="1182687" y="758075"/>
          <a:ext cx="4730749" cy="7128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790" tIns="181062" rIns="91790" bIns="18106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keep members and discussion on track during meetings</a:t>
          </a:r>
        </a:p>
      </dsp:txBody>
      <dsp:txXfrm>
        <a:off x="1182687" y="758075"/>
        <a:ext cx="4730749" cy="712843"/>
      </dsp:txXfrm>
    </dsp:sp>
    <dsp:sp modelId="{004FB61D-DE93-4C7D-B85B-EE05598D3AA2}">
      <dsp:nvSpPr>
        <dsp:cNvPr id="0" name=""/>
        <dsp:cNvSpPr/>
      </dsp:nvSpPr>
      <dsp:spPr>
        <a:xfrm>
          <a:off x="0" y="758075"/>
          <a:ext cx="1182687" cy="712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4" tIns="70413" rIns="62584" bIns="70413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Keep</a:t>
          </a:r>
        </a:p>
      </dsp:txBody>
      <dsp:txXfrm>
        <a:off x="0" y="758075"/>
        <a:ext cx="1182687" cy="712843"/>
      </dsp:txXfrm>
    </dsp:sp>
    <dsp:sp modelId="{48B4E4D5-C0CD-4C50-811D-85BCDAE82FEC}">
      <dsp:nvSpPr>
        <dsp:cNvPr id="0" name=""/>
        <dsp:cNvSpPr/>
      </dsp:nvSpPr>
      <dsp:spPr>
        <a:xfrm>
          <a:off x="1182687" y="1513689"/>
          <a:ext cx="4730749" cy="7128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790" tIns="181062" rIns="91790" bIns="18106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outside of official meetings, keep in close touch with other officers, members, and adviser</a:t>
          </a:r>
        </a:p>
      </dsp:txBody>
      <dsp:txXfrm>
        <a:off x="1182687" y="1513689"/>
        <a:ext cx="4730749" cy="712843"/>
      </dsp:txXfrm>
    </dsp:sp>
    <dsp:sp modelId="{B322DD75-3AF5-4DB1-921B-DB6126DE8880}">
      <dsp:nvSpPr>
        <dsp:cNvPr id="0" name=""/>
        <dsp:cNvSpPr/>
      </dsp:nvSpPr>
      <dsp:spPr>
        <a:xfrm>
          <a:off x="0" y="1513689"/>
          <a:ext cx="1182687" cy="712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4" tIns="70413" rIns="62584" bIns="70413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Keep in</a:t>
          </a:r>
        </a:p>
      </dsp:txBody>
      <dsp:txXfrm>
        <a:off x="0" y="1513689"/>
        <a:ext cx="1182687" cy="712843"/>
      </dsp:txXfrm>
    </dsp:sp>
    <dsp:sp modelId="{EB995796-1DE9-4CE5-932A-9F30D990F8A6}">
      <dsp:nvSpPr>
        <dsp:cNvPr id="0" name=""/>
        <dsp:cNvSpPr/>
      </dsp:nvSpPr>
      <dsp:spPr>
        <a:xfrm>
          <a:off x="1182687" y="2269303"/>
          <a:ext cx="4730749" cy="7128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790" tIns="181062" rIns="91790" bIns="181062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call special meetings as necessary</a:t>
          </a:r>
        </a:p>
      </dsp:txBody>
      <dsp:txXfrm>
        <a:off x="1182687" y="2269303"/>
        <a:ext cx="4730749" cy="712843"/>
      </dsp:txXfrm>
    </dsp:sp>
    <dsp:sp modelId="{EC7FD68F-4921-450A-82DF-60C7D2309989}">
      <dsp:nvSpPr>
        <dsp:cNvPr id="0" name=""/>
        <dsp:cNvSpPr/>
      </dsp:nvSpPr>
      <dsp:spPr>
        <a:xfrm>
          <a:off x="0" y="2269303"/>
          <a:ext cx="1182687" cy="712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4" tIns="70413" rIns="62584" bIns="70413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Call</a:t>
          </a:r>
        </a:p>
      </dsp:txBody>
      <dsp:txXfrm>
        <a:off x="0" y="2269303"/>
        <a:ext cx="1182687" cy="712843"/>
      </dsp:txXfrm>
    </dsp:sp>
    <dsp:sp modelId="{61BCE7EA-8E92-4712-8641-1A47E3FA6A9E}">
      <dsp:nvSpPr>
        <dsp:cNvPr id="0" name=""/>
        <dsp:cNvSpPr/>
      </dsp:nvSpPr>
      <dsp:spPr>
        <a:xfrm>
          <a:off x="1182687" y="3024917"/>
          <a:ext cx="4730749" cy="7128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790" tIns="181062" rIns="91790" bIns="181062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represent the chapter at special functions</a:t>
          </a:r>
        </a:p>
      </dsp:txBody>
      <dsp:txXfrm>
        <a:off x="1182687" y="3024917"/>
        <a:ext cx="4730749" cy="712843"/>
      </dsp:txXfrm>
    </dsp:sp>
    <dsp:sp modelId="{8DAA244C-C78F-4E8A-B8E0-A7C75E1DF836}">
      <dsp:nvSpPr>
        <dsp:cNvPr id="0" name=""/>
        <dsp:cNvSpPr/>
      </dsp:nvSpPr>
      <dsp:spPr>
        <a:xfrm>
          <a:off x="0" y="3024917"/>
          <a:ext cx="1182687" cy="712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4" tIns="70413" rIns="62584" bIns="70413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Represent</a:t>
          </a:r>
        </a:p>
      </dsp:txBody>
      <dsp:txXfrm>
        <a:off x="0" y="3024917"/>
        <a:ext cx="1182687" cy="712843"/>
      </dsp:txXfrm>
    </dsp:sp>
    <dsp:sp modelId="{1466D334-E287-4754-A10D-FF0517AFEB6A}">
      <dsp:nvSpPr>
        <dsp:cNvPr id="0" name=""/>
        <dsp:cNvSpPr/>
      </dsp:nvSpPr>
      <dsp:spPr>
        <a:xfrm>
          <a:off x="1182687" y="3780531"/>
          <a:ext cx="4730749" cy="7128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790" tIns="181062" rIns="91790" bIns="181062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show the qualities of a leader</a:t>
          </a:r>
        </a:p>
      </dsp:txBody>
      <dsp:txXfrm>
        <a:off x="1182687" y="3780531"/>
        <a:ext cx="4730749" cy="712843"/>
      </dsp:txXfrm>
    </dsp:sp>
    <dsp:sp modelId="{609D361C-F66E-43BC-9E7D-DFC321A57849}">
      <dsp:nvSpPr>
        <dsp:cNvPr id="0" name=""/>
        <dsp:cNvSpPr/>
      </dsp:nvSpPr>
      <dsp:spPr>
        <a:xfrm>
          <a:off x="0" y="3780531"/>
          <a:ext cx="1182687" cy="712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4" tIns="70413" rIns="62584" bIns="70413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Show</a:t>
          </a:r>
        </a:p>
      </dsp:txBody>
      <dsp:txXfrm>
        <a:off x="0" y="3780531"/>
        <a:ext cx="1182687" cy="712843"/>
      </dsp:txXfrm>
    </dsp:sp>
    <dsp:sp modelId="{0669045F-D11A-4E00-A1C2-B01798DEC318}">
      <dsp:nvSpPr>
        <dsp:cNvPr id="0" name=""/>
        <dsp:cNvSpPr/>
      </dsp:nvSpPr>
      <dsp:spPr>
        <a:xfrm>
          <a:off x="1182687" y="4536145"/>
          <a:ext cx="4730749" cy="7128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790" tIns="181062" rIns="91790" bIns="181062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plan and prepare documents for all activities</a:t>
          </a:r>
        </a:p>
      </dsp:txBody>
      <dsp:txXfrm>
        <a:off x="1182687" y="4536145"/>
        <a:ext cx="4730749" cy="712843"/>
      </dsp:txXfrm>
    </dsp:sp>
    <dsp:sp modelId="{F7448110-3FD5-403D-A69A-F859EFDC6B8D}">
      <dsp:nvSpPr>
        <dsp:cNvPr id="0" name=""/>
        <dsp:cNvSpPr/>
      </dsp:nvSpPr>
      <dsp:spPr>
        <a:xfrm>
          <a:off x="0" y="4536145"/>
          <a:ext cx="1182687" cy="7128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4" tIns="70413" rIns="62584" bIns="70413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Plan and prepare</a:t>
          </a:r>
        </a:p>
      </dsp:txBody>
      <dsp:txXfrm>
        <a:off x="0" y="4536145"/>
        <a:ext cx="1182687" cy="7128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5A118-DC53-40EB-8268-B476C19EC9C7}">
      <dsp:nvSpPr>
        <dsp:cNvPr id="0" name=""/>
        <dsp:cNvSpPr/>
      </dsp:nvSpPr>
      <dsp:spPr>
        <a:xfrm>
          <a:off x="1182687" y="1641"/>
          <a:ext cx="4730749" cy="168210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427255" rIns="91790" bIns="427255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preside over meetings in the absence of the president</a:t>
          </a:r>
        </a:p>
      </dsp:txBody>
      <dsp:txXfrm>
        <a:off x="1182687" y="1641"/>
        <a:ext cx="4730749" cy="1682105"/>
      </dsp:txXfrm>
    </dsp:sp>
    <dsp:sp modelId="{4C8CE7AB-7520-43C8-AABB-49F122071042}">
      <dsp:nvSpPr>
        <dsp:cNvPr id="0" name=""/>
        <dsp:cNvSpPr/>
      </dsp:nvSpPr>
      <dsp:spPr>
        <a:xfrm>
          <a:off x="0" y="1641"/>
          <a:ext cx="1182687" cy="16821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4" tIns="166155" rIns="62584" bIns="16615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Preside over</a:t>
          </a:r>
        </a:p>
      </dsp:txBody>
      <dsp:txXfrm>
        <a:off x="0" y="1641"/>
        <a:ext cx="1182687" cy="1682105"/>
      </dsp:txXfrm>
    </dsp:sp>
    <dsp:sp modelId="{380DF7DB-4B9A-464C-B529-F4E2DCB3E8EB}">
      <dsp:nvSpPr>
        <dsp:cNvPr id="0" name=""/>
        <dsp:cNvSpPr/>
      </dsp:nvSpPr>
      <dsp:spPr>
        <a:xfrm>
          <a:off x="1182687" y="1784672"/>
          <a:ext cx="4730749" cy="1682105"/>
        </a:xfrm>
        <a:prstGeom prst="rect">
          <a:avLst/>
        </a:prstGeom>
        <a:solidFill>
          <a:schemeClr val="accent2">
            <a:tint val="40000"/>
            <a:alpha val="90000"/>
            <a:hueOff val="-2096409"/>
            <a:satOff val="8402"/>
            <a:lumOff val="124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2096409"/>
              <a:satOff val="8402"/>
              <a:lumOff val="12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427255" rIns="91790" bIns="427255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oversee all committees or teams and management of assignments</a:t>
          </a:r>
        </a:p>
      </dsp:txBody>
      <dsp:txXfrm>
        <a:off x="1182687" y="1784672"/>
        <a:ext cx="4730749" cy="1682105"/>
      </dsp:txXfrm>
    </dsp:sp>
    <dsp:sp modelId="{8E3C4EDB-8E2E-47DC-A805-7817E79B12AB}">
      <dsp:nvSpPr>
        <dsp:cNvPr id="0" name=""/>
        <dsp:cNvSpPr/>
      </dsp:nvSpPr>
      <dsp:spPr>
        <a:xfrm>
          <a:off x="0" y="1784672"/>
          <a:ext cx="1182687" cy="1682105"/>
        </a:xfrm>
        <a:prstGeom prst="rect">
          <a:avLst/>
        </a:prstGeom>
        <a:solidFill>
          <a:schemeClr val="accent2">
            <a:hueOff val="-1696488"/>
            <a:satOff val="5592"/>
            <a:lumOff val="5981"/>
            <a:alphaOff val="0"/>
          </a:schemeClr>
        </a:solidFill>
        <a:ln w="15875" cap="flat" cmpd="sng" algn="ctr">
          <a:solidFill>
            <a:schemeClr val="accent2">
              <a:hueOff val="-1696488"/>
              <a:satOff val="5592"/>
              <a:lumOff val="5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4" tIns="166155" rIns="62584" bIns="16615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Oversee</a:t>
          </a:r>
        </a:p>
      </dsp:txBody>
      <dsp:txXfrm>
        <a:off x="0" y="1784672"/>
        <a:ext cx="1182687" cy="1682105"/>
      </dsp:txXfrm>
    </dsp:sp>
    <dsp:sp modelId="{36E2C4AA-A6F3-4056-80FC-F59937993734}">
      <dsp:nvSpPr>
        <dsp:cNvPr id="0" name=""/>
        <dsp:cNvSpPr/>
      </dsp:nvSpPr>
      <dsp:spPr>
        <a:xfrm>
          <a:off x="1182687" y="3567703"/>
          <a:ext cx="4730749" cy="1682105"/>
        </a:xfrm>
        <a:prstGeom prst="rect">
          <a:avLst/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427255" rIns="91790" bIns="427255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assist the president</a:t>
          </a:r>
        </a:p>
      </dsp:txBody>
      <dsp:txXfrm>
        <a:off x="1182687" y="3567703"/>
        <a:ext cx="4730749" cy="1682105"/>
      </dsp:txXfrm>
    </dsp:sp>
    <dsp:sp modelId="{FF3A4AB7-F701-408C-9425-2003671BF011}">
      <dsp:nvSpPr>
        <dsp:cNvPr id="0" name=""/>
        <dsp:cNvSpPr/>
      </dsp:nvSpPr>
      <dsp:spPr>
        <a:xfrm>
          <a:off x="0" y="3567703"/>
          <a:ext cx="1182687" cy="1682105"/>
        </a:xfrm>
        <a:prstGeom prst="rect">
          <a:avLst/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accent2">
              <a:hueOff val="-3392975"/>
              <a:satOff val="11185"/>
              <a:lumOff val="1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4" tIns="166155" rIns="62584" bIns="16615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Assist</a:t>
          </a:r>
        </a:p>
      </dsp:txBody>
      <dsp:txXfrm>
        <a:off x="0" y="3567703"/>
        <a:ext cx="1182687" cy="16821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0D4D0-A045-4598-8E7D-967F01C3DA91}">
      <dsp:nvSpPr>
        <dsp:cNvPr id="0" name=""/>
        <dsp:cNvSpPr/>
      </dsp:nvSpPr>
      <dsp:spPr>
        <a:xfrm>
          <a:off x="1182687" y="2282"/>
          <a:ext cx="4730749" cy="100131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254334" rIns="91790" bIns="254334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provide the President with an agenda for each meeting</a:t>
          </a:r>
        </a:p>
      </dsp:txBody>
      <dsp:txXfrm>
        <a:off x="1182687" y="2282"/>
        <a:ext cx="4730749" cy="1001314"/>
      </dsp:txXfrm>
    </dsp:sp>
    <dsp:sp modelId="{5AAE0625-71FF-4634-9A3C-F677B6F0F19E}">
      <dsp:nvSpPr>
        <dsp:cNvPr id="0" name=""/>
        <dsp:cNvSpPr/>
      </dsp:nvSpPr>
      <dsp:spPr>
        <a:xfrm>
          <a:off x="0" y="2282"/>
          <a:ext cx="1182687" cy="10013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4" tIns="98908" rIns="62584" bIns="98908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Provide</a:t>
          </a:r>
        </a:p>
      </dsp:txBody>
      <dsp:txXfrm>
        <a:off x="0" y="2282"/>
        <a:ext cx="1182687" cy="1001314"/>
      </dsp:txXfrm>
    </dsp:sp>
    <dsp:sp modelId="{014A890D-AE4F-48B0-96DC-9A24D1E4C15A}">
      <dsp:nvSpPr>
        <dsp:cNvPr id="0" name=""/>
        <dsp:cNvSpPr/>
      </dsp:nvSpPr>
      <dsp:spPr>
        <a:xfrm>
          <a:off x="1182687" y="1063675"/>
          <a:ext cx="4730749" cy="1001314"/>
        </a:xfrm>
        <a:prstGeom prst="rect">
          <a:avLst/>
        </a:prstGeom>
        <a:solidFill>
          <a:schemeClr val="accent2">
            <a:tint val="40000"/>
            <a:alpha val="90000"/>
            <a:hueOff val="-1048205"/>
            <a:satOff val="4201"/>
            <a:lumOff val="62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048205"/>
              <a:satOff val="4201"/>
              <a:lumOff val="6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254334" rIns="91790" bIns="254334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prepare the local chapter Program of Work</a:t>
          </a:r>
        </a:p>
      </dsp:txBody>
      <dsp:txXfrm>
        <a:off x="1182687" y="1063675"/>
        <a:ext cx="4730749" cy="1001314"/>
      </dsp:txXfrm>
    </dsp:sp>
    <dsp:sp modelId="{8A6DFDBF-C510-4D25-B851-C3FFE4D9AAF6}">
      <dsp:nvSpPr>
        <dsp:cNvPr id="0" name=""/>
        <dsp:cNvSpPr/>
      </dsp:nvSpPr>
      <dsp:spPr>
        <a:xfrm>
          <a:off x="0" y="1063675"/>
          <a:ext cx="1182687" cy="1001314"/>
        </a:xfrm>
        <a:prstGeom prst="rect">
          <a:avLst/>
        </a:prstGeom>
        <a:solidFill>
          <a:schemeClr val="accent2">
            <a:hueOff val="-848244"/>
            <a:satOff val="2796"/>
            <a:lumOff val="2990"/>
            <a:alphaOff val="0"/>
          </a:schemeClr>
        </a:solidFill>
        <a:ln w="15875" cap="flat" cmpd="sng" algn="ctr">
          <a:solidFill>
            <a:schemeClr val="accent2">
              <a:hueOff val="-848244"/>
              <a:satOff val="2796"/>
              <a:lumOff val="29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4" tIns="98908" rIns="62584" bIns="98908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Prepare</a:t>
          </a:r>
        </a:p>
      </dsp:txBody>
      <dsp:txXfrm>
        <a:off x="0" y="1063675"/>
        <a:ext cx="1182687" cy="1001314"/>
      </dsp:txXfrm>
    </dsp:sp>
    <dsp:sp modelId="{6A48C406-D112-4ECC-A3CC-C935AB41C94E}">
      <dsp:nvSpPr>
        <dsp:cNvPr id="0" name=""/>
        <dsp:cNvSpPr/>
      </dsp:nvSpPr>
      <dsp:spPr>
        <a:xfrm>
          <a:off x="1182687" y="2125067"/>
          <a:ext cx="4730749" cy="1001314"/>
        </a:xfrm>
        <a:prstGeom prst="rect">
          <a:avLst/>
        </a:prstGeom>
        <a:solidFill>
          <a:schemeClr val="accent2">
            <a:tint val="40000"/>
            <a:alpha val="90000"/>
            <a:hueOff val="-2096409"/>
            <a:satOff val="8402"/>
            <a:lumOff val="124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2096409"/>
              <a:satOff val="8402"/>
              <a:lumOff val="12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254334" rIns="91790" bIns="254334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prepare and read all minutes of meetings read communications at meetings</a:t>
          </a:r>
        </a:p>
      </dsp:txBody>
      <dsp:txXfrm>
        <a:off x="1182687" y="2125067"/>
        <a:ext cx="4730749" cy="1001314"/>
      </dsp:txXfrm>
    </dsp:sp>
    <dsp:sp modelId="{6159DF96-4749-4DF8-9D5B-EFB54570B48A}">
      <dsp:nvSpPr>
        <dsp:cNvPr id="0" name=""/>
        <dsp:cNvSpPr/>
      </dsp:nvSpPr>
      <dsp:spPr>
        <a:xfrm>
          <a:off x="0" y="2125067"/>
          <a:ext cx="1182687" cy="1001314"/>
        </a:xfrm>
        <a:prstGeom prst="rect">
          <a:avLst/>
        </a:prstGeom>
        <a:solidFill>
          <a:schemeClr val="accent2">
            <a:hueOff val="-1696488"/>
            <a:satOff val="5592"/>
            <a:lumOff val="5981"/>
            <a:alphaOff val="0"/>
          </a:schemeClr>
        </a:solidFill>
        <a:ln w="15875" cap="flat" cmpd="sng" algn="ctr">
          <a:solidFill>
            <a:schemeClr val="accent2">
              <a:hueOff val="-1696488"/>
              <a:satOff val="5592"/>
              <a:lumOff val="5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4" tIns="98908" rIns="62584" bIns="98908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Prepare and read</a:t>
          </a:r>
        </a:p>
      </dsp:txBody>
      <dsp:txXfrm>
        <a:off x="0" y="2125067"/>
        <a:ext cx="1182687" cy="1001314"/>
      </dsp:txXfrm>
    </dsp:sp>
    <dsp:sp modelId="{CD4E5252-E324-48E5-910D-4C113C38DB0E}">
      <dsp:nvSpPr>
        <dsp:cNvPr id="0" name=""/>
        <dsp:cNvSpPr/>
      </dsp:nvSpPr>
      <dsp:spPr>
        <a:xfrm>
          <a:off x="1182687" y="3186460"/>
          <a:ext cx="4730749" cy="1001314"/>
        </a:xfrm>
        <a:prstGeom prst="rect">
          <a:avLst/>
        </a:prstGeom>
        <a:solidFill>
          <a:schemeClr val="accent2">
            <a:tint val="40000"/>
            <a:alpha val="90000"/>
            <a:hueOff val="-3144614"/>
            <a:satOff val="12603"/>
            <a:lumOff val="187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3144614"/>
              <a:satOff val="12603"/>
              <a:lumOff val="18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254334" rIns="91790" bIns="254334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handle general correspondence of the chapter</a:t>
          </a:r>
        </a:p>
      </dsp:txBody>
      <dsp:txXfrm>
        <a:off x="1182687" y="3186460"/>
        <a:ext cx="4730749" cy="1001314"/>
      </dsp:txXfrm>
    </dsp:sp>
    <dsp:sp modelId="{C2303431-D701-4487-A807-2F31D9230746}">
      <dsp:nvSpPr>
        <dsp:cNvPr id="0" name=""/>
        <dsp:cNvSpPr/>
      </dsp:nvSpPr>
      <dsp:spPr>
        <a:xfrm>
          <a:off x="0" y="3186460"/>
          <a:ext cx="1182687" cy="1001314"/>
        </a:xfrm>
        <a:prstGeom prst="rect">
          <a:avLst/>
        </a:prstGeom>
        <a:solidFill>
          <a:schemeClr val="accent2">
            <a:hueOff val="-2544732"/>
            <a:satOff val="8389"/>
            <a:lumOff val="8971"/>
            <a:alphaOff val="0"/>
          </a:schemeClr>
        </a:solidFill>
        <a:ln w="15875" cap="flat" cmpd="sng" algn="ctr">
          <a:solidFill>
            <a:schemeClr val="accent2">
              <a:hueOff val="-2544732"/>
              <a:satOff val="8389"/>
              <a:lumOff val="89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4" tIns="98908" rIns="62584" bIns="98908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Handle</a:t>
          </a:r>
        </a:p>
      </dsp:txBody>
      <dsp:txXfrm>
        <a:off x="0" y="3186460"/>
        <a:ext cx="1182687" cy="1001314"/>
      </dsp:txXfrm>
    </dsp:sp>
    <dsp:sp modelId="{05650C28-DF3F-4305-80BC-F8BB93C8C8CE}">
      <dsp:nvSpPr>
        <dsp:cNvPr id="0" name=""/>
        <dsp:cNvSpPr/>
      </dsp:nvSpPr>
      <dsp:spPr>
        <a:xfrm>
          <a:off x="1182687" y="4247853"/>
          <a:ext cx="4730749" cy="1001314"/>
        </a:xfrm>
        <a:prstGeom prst="rect">
          <a:avLst/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0" tIns="254334" rIns="91790" bIns="254334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keep an accurate membership and attendance roll</a:t>
          </a:r>
        </a:p>
      </dsp:txBody>
      <dsp:txXfrm>
        <a:off x="1182687" y="4247853"/>
        <a:ext cx="4730749" cy="1001314"/>
      </dsp:txXfrm>
    </dsp:sp>
    <dsp:sp modelId="{596D716C-1181-4093-88F6-8BCDA298A26F}">
      <dsp:nvSpPr>
        <dsp:cNvPr id="0" name=""/>
        <dsp:cNvSpPr/>
      </dsp:nvSpPr>
      <dsp:spPr>
        <a:xfrm>
          <a:off x="0" y="4247853"/>
          <a:ext cx="1182687" cy="1001314"/>
        </a:xfrm>
        <a:prstGeom prst="rect">
          <a:avLst/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accent2">
              <a:hueOff val="-3392975"/>
              <a:satOff val="11185"/>
              <a:lumOff val="1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4" tIns="98908" rIns="62584" bIns="98908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Keep</a:t>
          </a:r>
        </a:p>
      </dsp:txBody>
      <dsp:txXfrm>
        <a:off x="0" y="4247853"/>
        <a:ext cx="1182687" cy="1001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EA0-1613-4CE0-A508-683F657F785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D91F388-4BAF-47E0-92BB-7688CB2DD1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31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EA0-1613-4CE0-A508-683F657F785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F388-4BAF-47E0-92BB-7688CB2DD15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37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EA0-1613-4CE0-A508-683F657F785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F388-4BAF-47E0-92BB-7688CB2DD1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24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EA0-1613-4CE0-A508-683F657F785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F388-4BAF-47E0-92BB-7688CB2DD15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4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EA0-1613-4CE0-A508-683F657F785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F388-4BAF-47E0-92BB-7688CB2DD1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79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EA0-1613-4CE0-A508-683F657F785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F388-4BAF-47E0-92BB-7688CB2DD15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97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EA0-1613-4CE0-A508-683F657F785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F388-4BAF-47E0-92BB-7688CB2DD15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09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EA0-1613-4CE0-A508-683F657F785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F388-4BAF-47E0-92BB-7688CB2DD15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19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EA0-1613-4CE0-A508-683F657F785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F388-4BAF-47E0-92BB-7688CB2DD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5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EA0-1613-4CE0-A508-683F657F785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F388-4BAF-47E0-92BB-7688CB2DD15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49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8A9EEA0-1613-4CE0-A508-683F657F785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F388-4BAF-47E0-92BB-7688CB2DD15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7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EEA0-1613-4CE0-A508-683F657F785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D91F388-4BAF-47E0-92BB-7688CB2DD1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44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0216D9FD-860F-4F5C-8D9B-CE7002071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5F6D2E-2001-41CD-8153-811EEB922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51" y="977028"/>
            <a:ext cx="3333410" cy="5237503"/>
          </a:xfrm>
        </p:spPr>
        <p:txBody>
          <a:bodyPr anchor="ctr">
            <a:normAutofit/>
          </a:bodyPr>
          <a:lstStyle/>
          <a:p>
            <a:r>
              <a:rPr lang="en-US" dirty="0"/>
              <a:t>What is FBLA?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8D074069-7026-466C-B495-20FB9578CF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993" y="0"/>
            <a:ext cx="7538007" cy="6858000"/>
          </a:xfrm>
          <a:prstGeom prst="rect">
            <a:avLst/>
          </a:prstGeom>
          <a:solidFill>
            <a:schemeClr val="tx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1685D80-4D5A-471F-9215-651424F475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787" y="0"/>
            <a:ext cx="16459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26CAD-D181-4C50-A80A-352AB0D42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6106" y="323461"/>
            <a:ext cx="5964638" cy="5891071"/>
          </a:xfrm>
        </p:spPr>
        <p:txBody>
          <a:bodyPr anchor="ctr">
            <a:norm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+mj-lt"/>
              </a:rPr>
              <a:t>Future Business Leaders of America</a:t>
            </a:r>
          </a:p>
          <a:p>
            <a:pPr lvl="1"/>
            <a:r>
              <a:rPr lang="en-US" sz="2600" b="0" i="0" dirty="0">
                <a:solidFill>
                  <a:schemeClr val="bg1"/>
                </a:solidFill>
                <a:effectLst/>
                <a:latin typeface="+mj-lt"/>
              </a:rPr>
              <a:t>FBLA helps high school students prepare for careers in business through </a:t>
            </a:r>
          </a:p>
          <a:p>
            <a:pPr lvl="2"/>
            <a:r>
              <a:rPr lang="en-US" sz="2600" b="0" i="0" dirty="0">
                <a:solidFill>
                  <a:schemeClr val="bg1"/>
                </a:solidFill>
                <a:effectLst/>
                <a:latin typeface="+mj-lt"/>
              </a:rPr>
              <a:t>academic competitions (FBLA Competitive Events), </a:t>
            </a:r>
          </a:p>
          <a:p>
            <a:pPr lvl="2"/>
            <a:r>
              <a:rPr lang="en-US" sz="2600" b="0" i="0" dirty="0">
                <a:solidFill>
                  <a:schemeClr val="bg1"/>
                </a:solidFill>
                <a:effectLst/>
                <a:latin typeface="+mj-lt"/>
              </a:rPr>
              <a:t>leadership development, </a:t>
            </a:r>
            <a:endParaRPr lang="en-US" sz="2600" dirty="0">
              <a:solidFill>
                <a:schemeClr val="bg1"/>
              </a:solidFill>
              <a:latin typeface="+mj-lt"/>
            </a:endParaRPr>
          </a:p>
          <a:p>
            <a:pPr lvl="2"/>
            <a:r>
              <a:rPr lang="en-US" sz="2600" b="0" i="0" dirty="0">
                <a:solidFill>
                  <a:schemeClr val="bg1"/>
                </a:solidFill>
                <a:effectLst/>
                <a:latin typeface="+mj-lt"/>
              </a:rPr>
              <a:t>educational programs.</a:t>
            </a:r>
          </a:p>
          <a:p>
            <a:r>
              <a:rPr lang="en-US" sz="2600" dirty="0">
                <a:solidFill>
                  <a:schemeClr val="bg1"/>
                </a:solidFill>
                <a:latin typeface="+mj-lt"/>
              </a:rPr>
              <a:t>National Organization</a:t>
            </a:r>
          </a:p>
        </p:txBody>
      </p:sp>
    </p:spTree>
    <p:extLst>
      <p:ext uri="{BB962C8B-B14F-4D97-AF65-F5344CB8AC3E}">
        <p14:creationId xmlns:p14="http://schemas.microsoft.com/office/powerpoint/2010/main" val="18386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EB82A-6A7B-4C21-8686-C412A668F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992" y="2307409"/>
            <a:ext cx="3157577" cy="3747316"/>
          </a:xfrm>
        </p:spPr>
        <p:txBody>
          <a:bodyPr anchor="t">
            <a:normAutofit/>
          </a:bodyPr>
          <a:lstStyle/>
          <a:p>
            <a:r>
              <a:rPr lang="en-US"/>
              <a:t>Vice president duties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455BF5EA-54FB-4005-9469-BC1BAA827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534887"/>
              </p:ext>
            </p:extLst>
          </p:nvPr>
        </p:nvGraphicFramePr>
        <p:xfrm>
          <a:off x="1136347" y="803275"/>
          <a:ext cx="5913437" cy="525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217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171EE-B4F0-412E-89DE-B1CEF8C42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992" y="2307409"/>
            <a:ext cx="3157577" cy="3747316"/>
          </a:xfrm>
        </p:spPr>
        <p:txBody>
          <a:bodyPr anchor="t">
            <a:normAutofit/>
          </a:bodyPr>
          <a:lstStyle/>
          <a:p>
            <a:r>
              <a:rPr lang="en-US"/>
              <a:t>Secretary duties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1ABFE548-BBE7-491B-A324-8E4AE02836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819951"/>
              </p:ext>
            </p:extLst>
          </p:nvPr>
        </p:nvGraphicFramePr>
        <p:xfrm>
          <a:off x="1136347" y="803275"/>
          <a:ext cx="5913437" cy="525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20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CFCD-D2CA-4F7C-B4D2-9BD245288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/>
              <a:t>Treasurer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24DDCFF-6AC3-4C0C-B477-3EEDF5851F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489265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85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5D301-9229-4A81-BC35-D4D0D2D6F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/>
              <a:t>Reporter / historian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39512374-7244-4C63-96D7-E67ABF8B67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806423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13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4512-937B-497C-80F5-21B939D8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sz="2700"/>
              <a:t>Parliamentarian</a:t>
            </a:r>
          </a:p>
        </p:txBody>
      </p:sp>
      <p:graphicFrame>
        <p:nvGraphicFramePr>
          <p:cNvPr id="34" name="Content Placeholder 2">
            <a:extLst>
              <a:ext uri="{FF2B5EF4-FFF2-40B4-BE49-F238E27FC236}">
                <a16:creationId xmlns:a16="http://schemas.microsoft.com/office/drawing/2014/main" id="{7B2E5836-FCC9-414A-98B3-1052EA2362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204534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15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DEDD0-5502-44A2-9314-8C55F4996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Benefits of joining FBLA</a:t>
            </a: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471D0F0A-F913-4CB3-A74D-6A174D1AE3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334286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04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030F2-2FFC-4671-A160-D32D373E8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three “legs” to an </a:t>
            </a:r>
            <a:r>
              <a:rPr lang="en-US" dirty="0" err="1"/>
              <a:t>FBlA</a:t>
            </a:r>
            <a:r>
              <a:rPr lang="en-US" dirty="0"/>
              <a:t> chapter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585E04-DF94-4BA5-B516-50BBC8780B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889527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4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1E76C-A99D-4F0E-AFD0-3F156AE26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I. Awards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179ED9F-DA53-4674-A960-E16BA94FBA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529087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07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AF4E48-AD2A-49CA-B500-0EB30D8B8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II. FBLA Competitions and events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AB692AC-98F3-4955-A4C6-644E7332F7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414681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18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02BE-3F72-49BD-BE82-F7F0BBEF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III. Program of Work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83C8AA3F-7F16-4210-961B-9916D388D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680552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62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20F35-8FFA-483B-A005-10F1F29E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FBLA Dues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E1031F5-3CD1-42C4-B302-D48E43FD08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173620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01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216D9FD-860F-4F5C-8D9B-CE7002071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B7C6A8-94ED-4A2E-965D-D9A015586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51" y="977028"/>
            <a:ext cx="3333410" cy="5237503"/>
          </a:xfrm>
        </p:spPr>
        <p:txBody>
          <a:bodyPr anchor="ctr">
            <a:normAutofit/>
          </a:bodyPr>
          <a:lstStyle/>
          <a:p>
            <a:r>
              <a:rPr lang="en-US"/>
              <a:t>Officer Positions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D074069-7026-466C-B495-20FB9578CF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993" y="0"/>
            <a:ext cx="7538007" cy="6858000"/>
          </a:xfrm>
          <a:prstGeom prst="rect">
            <a:avLst/>
          </a:prstGeom>
          <a:solidFill>
            <a:schemeClr val="tx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1685D80-4D5A-471F-9215-651424F475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787" y="0"/>
            <a:ext cx="16459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CBB49-2C1F-4BA5-9AAC-748320029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954" y="977029"/>
            <a:ext cx="5428789" cy="5237503"/>
          </a:xfrm>
        </p:spPr>
        <p:txBody>
          <a:bodyPr anchor="ctr"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President</a:t>
            </a:r>
          </a:p>
          <a:p>
            <a:r>
              <a:rPr lang="en-US" sz="3600" dirty="0">
                <a:solidFill>
                  <a:schemeClr val="bg1"/>
                </a:solidFill>
              </a:rPr>
              <a:t>Vice President</a:t>
            </a:r>
          </a:p>
          <a:p>
            <a:r>
              <a:rPr lang="en-US" sz="3600" dirty="0">
                <a:solidFill>
                  <a:schemeClr val="bg1"/>
                </a:solidFill>
              </a:rPr>
              <a:t>Secretary</a:t>
            </a:r>
          </a:p>
          <a:p>
            <a:r>
              <a:rPr lang="en-US" sz="3600" dirty="0">
                <a:solidFill>
                  <a:schemeClr val="bg1"/>
                </a:solidFill>
              </a:rPr>
              <a:t>Treasurer</a:t>
            </a:r>
          </a:p>
          <a:p>
            <a:r>
              <a:rPr lang="en-US" sz="3600" dirty="0">
                <a:solidFill>
                  <a:schemeClr val="bg1"/>
                </a:solidFill>
              </a:rPr>
              <a:t>Reporter/Historian</a:t>
            </a:r>
          </a:p>
          <a:p>
            <a:r>
              <a:rPr lang="en-US" sz="3600" dirty="0">
                <a:solidFill>
                  <a:schemeClr val="bg1"/>
                </a:solidFill>
              </a:rPr>
              <a:t>Parliamentarian</a:t>
            </a:r>
          </a:p>
        </p:txBody>
      </p:sp>
    </p:spTree>
    <p:extLst>
      <p:ext uri="{BB962C8B-B14F-4D97-AF65-F5344CB8AC3E}">
        <p14:creationId xmlns:p14="http://schemas.microsoft.com/office/powerpoint/2010/main" val="71978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5135-1712-4DC7-BDD2-E23E733C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992" y="2307409"/>
            <a:ext cx="3157577" cy="3747316"/>
          </a:xfrm>
        </p:spPr>
        <p:txBody>
          <a:bodyPr anchor="t">
            <a:normAutofit/>
          </a:bodyPr>
          <a:lstStyle/>
          <a:p>
            <a:r>
              <a:rPr lang="en-US"/>
              <a:t>President Duties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0A5E0FB9-2A42-47F3-AE0A-C1A70EE1DF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343065"/>
              </p:ext>
            </p:extLst>
          </p:nvPr>
        </p:nvGraphicFramePr>
        <p:xfrm>
          <a:off x="1136347" y="803275"/>
          <a:ext cx="5913437" cy="525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15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492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Gallery</vt:lpstr>
      <vt:lpstr>What is FBLA?</vt:lpstr>
      <vt:lpstr>Benefits of joining FBLA</vt:lpstr>
      <vt:lpstr>There are three “legs” to an FBlA chapter</vt:lpstr>
      <vt:lpstr>I. Awards</vt:lpstr>
      <vt:lpstr>II. FBLA Competitions and events</vt:lpstr>
      <vt:lpstr>III. Program of Work</vt:lpstr>
      <vt:lpstr>FBLA Dues</vt:lpstr>
      <vt:lpstr>Officer Positions</vt:lpstr>
      <vt:lpstr>President Duties</vt:lpstr>
      <vt:lpstr>Vice president duties</vt:lpstr>
      <vt:lpstr>Secretary duties</vt:lpstr>
      <vt:lpstr>Treasurer</vt:lpstr>
      <vt:lpstr>Reporter / historian</vt:lpstr>
      <vt:lpstr>Parliamentarian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FBLA?</dc:title>
  <dc:creator>Leah Wright</dc:creator>
  <cp:lastModifiedBy>Girvin, Jennifer</cp:lastModifiedBy>
  <cp:revision>3</cp:revision>
  <dcterms:created xsi:type="dcterms:W3CDTF">2020-09-30T20:36:07Z</dcterms:created>
  <dcterms:modified xsi:type="dcterms:W3CDTF">2020-09-30T21:14:15Z</dcterms:modified>
</cp:coreProperties>
</file>