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sldIdLst>
    <p:sldId id="256" r:id="rId2"/>
    <p:sldId id="257" r:id="rId3"/>
    <p:sldId id="345" r:id="rId4"/>
    <p:sldId id="269" r:id="rId5"/>
    <p:sldId id="346" r:id="rId6"/>
    <p:sldId id="258" r:id="rId7"/>
    <p:sldId id="259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551" r:id="rId18"/>
    <p:sldId id="550" r:id="rId19"/>
    <p:sldId id="299" r:id="rId20"/>
    <p:sldId id="474" r:id="rId21"/>
    <p:sldId id="475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1" r:id="rId31"/>
    <p:sldId id="560" r:id="rId32"/>
    <p:sldId id="592" r:id="rId33"/>
    <p:sldId id="593" r:id="rId34"/>
    <p:sldId id="594" r:id="rId35"/>
    <p:sldId id="595" r:id="rId36"/>
    <p:sldId id="566" r:id="rId37"/>
    <p:sldId id="567" r:id="rId38"/>
    <p:sldId id="596" r:id="rId39"/>
    <p:sldId id="597" r:id="rId40"/>
    <p:sldId id="598" r:id="rId41"/>
    <p:sldId id="599" r:id="rId42"/>
    <p:sldId id="684" r:id="rId43"/>
    <p:sldId id="547" r:id="rId44"/>
    <p:sldId id="546" r:id="rId45"/>
    <p:sldId id="604" r:id="rId46"/>
    <p:sldId id="417" r:id="rId47"/>
    <p:sldId id="570" r:id="rId48"/>
    <p:sldId id="571" r:id="rId49"/>
    <p:sldId id="572" r:id="rId50"/>
    <p:sldId id="605" r:id="rId51"/>
    <p:sldId id="606" r:id="rId52"/>
    <p:sldId id="542" r:id="rId53"/>
    <p:sldId id="573" r:id="rId54"/>
    <p:sldId id="574" r:id="rId55"/>
    <p:sldId id="607" r:id="rId56"/>
    <p:sldId id="610" r:id="rId57"/>
    <p:sldId id="611" r:id="rId58"/>
    <p:sldId id="612" r:id="rId59"/>
    <p:sldId id="608" r:id="rId60"/>
    <p:sldId id="609" r:id="rId61"/>
    <p:sldId id="613" r:id="rId62"/>
    <p:sldId id="614" r:id="rId63"/>
    <p:sldId id="487" r:id="rId64"/>
    <p:sldId id="488" r:id="rId65"/>
    <p:sldId id="489" r:id="rId66"/>
    <p:sldId id="615" r:id="rId67"/>
    <p:sldId id="616" r:id="rId68"/>
    <p:sldId id="617" r:id="rId69"/>
    <p:sldId id="685" r:id="rId70"/>
    <p:sldId id="618" r:id="rId71"/>
    <p:sldId id="619" r:id="rId72"/>
    <p:sldId id="496" r:id="rId73"/>
    <p:sldId id="497" r:id="rId74"/>
    <p:sldId id="575" r:id="rId75"/>
    <p:sldId id="620" r:id="rId76"/>
    <p:sldId id="621" r:id="rId77"/>
    <p:sldId id="623" r:id="rId78"/>
    <p:sldId id="624" r:id="rId79"/>
    <p:sldId id="625" r:id="rId80"/>
    <p:sldId id="626" r:id="rId81"/>
    <p:sldId id="636" r:id="rId82"/>
    <p:sldId id="637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686" r:id="rId93"/>
    <p:sldId id="335" r:id="rId94"/>
    <p:sldId id="421" r:id="rId95"/>
    <p:sldId id="426" r:id="rId96"/>
    <p:sldId id="425" r:id="rId97"/>
    <p:sldId id="424" r:id="rId98"/>
    <p:sldId id="423" r:id="rId99"/>
    <p:sldId id="422" r:id="rId100"/>
    <p:sldId id="499" r:id="rId101"/>
    <p:sldId id="500" r:id="rId102"/>
    <p:sldId id="501" r:id="rId103"/>
    <p:sldId id="502" r:id="rId104"/>
    <p:sldId id="503" r:id="rId105"/>
    <p:sldId id="504" r:id="rId106"/>
    <p:sldId id="505" r:id="rId107"/>
    <p:sldId id="578" r:id="rId108"/>
    <p:sldId id="579" r:id="rId109"/>
    <p:sldId id="580" r:id="rId110"/>
    <p:sldId id="627" r:id="rId111"/>
    <p:sldId id="628" r:id="rId112"/>
    <p:sldId id="629" r:id="rId113"/>
    <p:sldId id="630" r:id="rId114"/>
    <p:sldId id="631" r:id="rId115"/>
    <p:sldId id="638" r:id="rId116"/>
    <p:sldId id="639" r:id="rId117"/>
    <p:sldId id="514" r:id="rId118"/>
    <p:sldId id="515" r:id="rId119"/>
    <p:sldId id="581" r:id="rId120"/>
    <p:sldId id="582" r:id="rId121"/>
    <p:sldId id="583" r:id="rId122"/>
    <p:sldId id="584" r:id="rId123"/>
    <p:sldId id="585" r:id="rId124"/>
    <p:sldId id="586" r:id="rId125"/>
    <p:sldId id="632" r:id="rId126"/>
    <p:sldId id="633" r:id="rId127"/>
    <p:sldId id="634" r:id="rId128"/>
    <p:sldId id="635" r:id="rId129"/>
    <p:sldId id="640" r:id="rId130"/>
    <p:sldId id="641" r:id="rId131"/>
    <p:sldId id="642" r:id="rId132"/>
    <p:sldId id="588" r:id="rId133"/>
    <p:sldId id="643" r:id="rId134"/>
    <p:sldId id="644" r:id="rId135"/>
    <p:sldId id="646" r:id="rId136"/>
    <p:sldId id="645" r:id="rId137"/>
    <p:sldId id="651" r:id="rId138"/>
    <p:sldId id="652" r:id="rId139"/>
    <p:sldId id="653" r:id="rId140"/>
    <p:sldId id="687" r:id="rId141"/>
    <p:sldId id="654" r:id="rId142"/>
    <p:sldId id="532" r:id="rId143"/>
    <p:sldId id="658" r:id="rId144"/>
    <p:sldId id="659" r:id="rId145"/>
    <p:sldId id="660" r:id="rId146"/>
    <p:sldId id="661" r:id="rId147"/>
    <p:sldId id="662" r:id="rId148"/>
    <p:sldId id="378" r:id="rId149"/>
    <p:sldId id="379" r:id="rId150"/>
    <p:sldId id="380" r:id="rId151"/>
    <p:sldId id="381" r:id="rId152"/>
    <p:sldId id="382" r:id="rId153"/>
    <p:sldId id="383" r:id="rId154"/>
    <p:sldId id="663" r:id="rId155"/>
    <p:sldId id="664" r:id="rId156"/>
    <p:sldId id="665" r:id="rId157"/>
    <p:sldId id="666" r:id="rId158"/>
    <p:sldId id="667" r:id="rId159"/>
    <p:sldId id="668" r:id="rId160"/>
    <p:sldId id="669" r:id="rId161"/>
    <p:sldId id="446" r:id="rId162"/>
    <p:sldId id="392" r:id="rId163"/>
    <p:sldId id="670" r:id="rId164"/>
    <p:sldId id="671" r:id="rId165"/>
    <p:sldId id="672" r:id="rId166"/>
    <p:sldId id="673" r:id="rId167"/>
    <p:sldId id="674" r:id="rId168"/>
    <p:sldId id="675" r:id="rId169"/>
    <p:sldId id="676" r:id="rId170"/>
    <p:sldId id="396" r:id="rId171"/>
    <p:sldId id="677" r:id="rId1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94660"/>
  </p:normalViewPr>
  <p:slideViewPr>
    <p:cSldViewPr>
      <p:cViewPr varScale="1">
        <p:scale>
          <a:sx n="108" d="100"/>
          <a:sy n="108" d="100"/>
        </p:scale>
        <p:origin x="128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6DA5-DB3E-45B7-90A6-A4D3BBE78FD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DCE2-9489-45FE-88E8-A55FBBCA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5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B494A-13CD-41CD-8F70-819E8ABAD8E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A5A1-0868-41C2-852F-B121DC36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2023-2024</a:t>
            </a:r>
            <a:br>
              <a:rPr lang="en-US" dirty="0"/>
            </a:br>
            <a:r>
              <a:rPr lang="en-US" dirty="0"/>
              <a:t>Peak Awards Submission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Each item in the Peak Award scoresheet has a corresponding slide.</a:t>
            </a:r>
          </a:p>
          <a:p>
            <a:r>
              <a:rPr lang="en-US" dirty="0"/>
              <a:t>Please enter your chapter name where it says “Chapter Name Here”</a:t>
            </a:r>
          </a:p>
          <a:p>
            <a:r>
              <a:rPr lang="en-US" dirty="0"/>
              <a:t>Insert the documentation on each slide that corresponds with the scoresheet item.</a:t>
            </a:r>
          </a:p>
          <a:p>
            <a:pPr lvl="1"/>
            <a:r>
              <a:rPr lang="en-US" dirty="0"/>
              <a:t>Hint: Snipping tool and screenshots are your friend!</a:t>
            </a:r>
          </a:p>
          <a:p>
            <a:r>
              <a:rPr lang="en-US" dirty="0"/>
              <a:t>If not completing a particular item, the slide can be deleted.</a:t>
            </a:r>
          </a:p>
          <a:p>
            <a:r>
              <a:rPr lang="en-US" dirty="0"/>
              <a:t>If additional slides are needed, duplicate the slide (making sure the slide number in the heading stays the same as the item number).</a:t>
            </a:r>
          </a:p>
          <a:p>
            <a:r>
              <a:rPr lang="en-US" dirty="0"/>
              <a:t>The background can be changed (adding color, etc.), but only the content will be graded.</a:t>
            </a:r>
          </a:p>
          <a:p>
            <a:r>
              <a:rPr lang="en-US" dirty="0"/>
              <a:t>Grade your chapter using the “Chapter Points” column on the scoresheet.</a:t>
            </a:r>
          </a:p>
          <a:p>
            <a:r>
              <a:rPr lang="en-US" dirty="0"/>
              <a:t>Submit the scoresheet and the slides using the online submission link.</a:t>
            </a:r>
          </a:p>
          <a:p>
            <a:r>
              <a:rPr lang="en-US" dirty="0"/>
              <a:t>Scoresheet must remain in Excel or Google Sheet format.</a:t>
            </a:r>
          </a:p>
          <a:p>
            <a:r>
              <a:rPr lang="en-US" dirty="0"/>
              <a:t>Slides can be submitted using a Google, Dropbox or other website link (preferred) or pdf. Make sure sharing options are turned on. PDF files may be too big to submit via the online submission link.</a:t>
            </a:r>
          </a:p>
          <a:p>
            <a:r>
              <a:rPr lang="en-US" dirty="0"/>
              <a:t>This instruction slide and example slide may be deleted prior to submission.</a:t>
            </a:r>
          </a:p>
        </p:txBody>
      </p:sp>
    </p:spTree>
    <p:extLst>
      <p:ext uri="{BB962C8B-B14F-4D97-AF65-F5344CB8AC3E}">
        <p14:creationId xmlns:p14="http://schemas.microsoft.com/office/powerpoint/2010/main" val="229568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6: Completed Program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21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102: Visit Federal </a:t>
            </a:r>
            <a:r>
              <a:rPr lang="en-US" sz="3600" dirty="0" err="1"/>
              <a:t>Legislatord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115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103: Host a CTE Tour with Legislators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360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104: Complete the CTE Advocacy Lesson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30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105: Host a Town Hall with a Legislator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975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106: Invite Legislators as Mock Judges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12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107: Participate in Virtual Colorado CTE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53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108: Signed FBLA Week Proclamation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926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109: Participate in CTE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920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110: PSA About the Importance of CTE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1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111: Social Activity during FBLA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8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7: Cards to Members to Rejoin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2615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112: Collegiate FBLA Guest Speaker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498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113: Attend District Leadership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597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114: Recruit a DLC judge or 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60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115: District Leadership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63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116: Gained Local Business/Industry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439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117: Business &amp; Industry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2792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118: Teacher Appreciation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483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119: School Board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190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120: Advisory Committee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852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121: Local Officer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4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8: Survey for Returning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970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122: Present Competition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320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123: Chapter Event with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033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124: School Administration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8906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125: School District Social Media Shout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9651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126: Colorado FBLA Today Article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998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127: Colorado FBLA Today Article Published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587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128: Tomorrow’s Business Leader Article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827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129: Tomorrow’s Business Leader Article Published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609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130: Why I Serve Social Media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57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131: FBLA Bulletin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6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Slide 9: Officer-Member Communication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044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132: Local Article Published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1094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133: Local Story Shared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90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134: Memo about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17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135: District Grading Day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984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136: Adviser Membership in Other CTE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67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137: FBLA Lesson in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575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138 – 146: SLC Award Submission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Add separate slides for each SLC award submitted, and check the slide number in the heading matches the spreadsheet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107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147: CBAM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8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148: Award Received from SLC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375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149: Champion Chapter – CTE Celebration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10: List of Potential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804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2023 - 2024</a:t>
            </a:r>
            <a:br>
              <a:rPr lang="en-US" dirty="0"/>
            </a:br>
            <a:r>
              <a:rPr lang="en-US" dirty="0"/>
              <a:t>Peak Awards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Programs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Must be completed by the Peak Awards submission deadline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3DD8-71B1-27ED-5A23-EAD9877A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45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Slides 150 – 153: BAA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Add separate slides for each different BAA level, and check the slide number in the heading matches the spreadsheet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6423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154: Lead4Change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875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155: Non-FBLA Friend at Chapter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3060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156: Middle School Graduates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26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157: Connect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2645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158: Attend the National Fall Leadership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919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159: Attend the State Leadership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976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160: Recruit Judge/Presenter for SLC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7998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161: Request a National Officer Virtual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0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11: Attend 2023 NLC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311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162: Job Shadow or Career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628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163: Stock Market Game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009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164: Virtual Business Challenge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2252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165: LifeSmarts Competition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880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166: Professional Development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9199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167: March of Dimes Educational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7457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168: World Prematurity Awareness Day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7088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169: Membership Achievement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4727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170: Market Share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6956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171: Colorado Selection Committee OR State Officer Candidate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12: Chapter T-Shirt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3755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172: End of Year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1839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173: Other Chapter Social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2877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174: Collaboration with Other School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4752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175: Contribute to the March of Dimes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210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176: Contribute to Colorado Relief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4617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177: Contribute to Colorado Scholarship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1181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178: Sponsor Colorado FBLA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434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179: Contribute to National Scholarship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841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180: Pin Design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642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181: State T-Shirt Design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9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13: Competitive Events Sign-Up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5980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182: National T-Shirt Design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535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183: Champion Chapter – Champion+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4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14: Member of the Month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5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Slide 15: Chapter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0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exa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exam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C0AAF2-CC49-9D55-DECC-2F222D5F0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079"/>
            <a:ext cx="4191000" cy="53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795">
            <a:off x="582086" y="1753859"/>
            <a:ext cx="8132551" cy="28463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3A281C-5F3E-6875-23B2-94CB5E7D0C68}"/>
              </a:ext>
            </a:extLst>
          </p:cNvPr>
          <p:cNvSpPr txBox="1">
            <a:spLocks/>
          </p:cNvSpPr>
          <p:nvPr/>
        </p:nvSpPr>
        <p:spPr>
          <a:xfrm>
            <a:off x="349231" y="274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Slide 17: Flyer/Infographic of Membership Benefits</a:t>
            </a:r>
          </a:p>
        </p:txBody>
      </p:sp>
    </p:spTree>
    <p:extLst>
      <p:ext uri="{BB962C8B-B14F-4D97-AF65-F5344CB8AC3E}">
        <p14:creationId xmlns:p14="http://schemas.microsoft.com/office/powerpoint/2010/main" val="337701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16: Letter to Potential Guest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2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Slide 17: Flyer/Infographic of Membership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8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Slide 18: Prize for Membership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0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19: Member Recognition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20: Chapter Bylaws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21: Member 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44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22: Officer Installation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80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23: Emblem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5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24: Recite the FBLA 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25: CACTE Summit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2023 - 2024</a:t>
            </a:r>
            <a:br>
              <a:rPr lang="en-US" dirty="0"/>
            </a:br>
            <a:r>
              <a:rPr lang="en-US" dirty="0"/>
              <a:t>Peak Awards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Name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41000-85A8-320A-C371-C406D06B5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5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26: CBAM Fall Conference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51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Slide 27: FBLA Adviser Q&amp;A or Program Director Road Show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2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28: CBAM Board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6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29: National/Colorado FBLA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9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30: Other CTE Organization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57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31: Colorado FBLA State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29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32: Social Media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8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Slides 33 - 42: CACTE Award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Add separate slides for each CACTE award submitted, and check the slide number in the heading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80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43: M-PBEA Award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16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44: Other Business Award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7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2023 - 2024</a:t>
            </a:r>
            <a:br>
              <a:rPr lang="en-US" dirty="0"/>
            </a:br>
            <a:r>
              <a:rPr lang="en-US" dirty="0"/>
              <a:t>Peak Awards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Recruitment &amp; Chapter Kick Off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Recommended to complete August 1 – September 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3DD8-71B1-27ED-5A23-EAD9877A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4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45: Business Awards Received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86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46: Champion Chapter – Summer 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4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2023 - 2024</a:t>
            </a:r>
            <a:br>
              <a:rPr lang="en-US" dirty="0"/>
            </a:br>
            <a:r>
              <a:rPr lang="en-US" dirty="0"/>
              <a:t>Peak Awards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Membership Retention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Recommended to complete October 1 – November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3DD8-71B1-27ED-5A23-EAD9877A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34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47: Buddy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3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48: Tour a Local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5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49: First Semester Recruitment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5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50: Colorado FBLA Fall Leadership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64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51: Community Service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64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52: Guest Speaker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87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53: Letter to Potential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2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1: Maintain or Increase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</p:txBody>
      </p:sp>
    </p:spTree>
    <p:extLst>
      <p:ext uri="{BB962C8B-B14F-4D97-AF65-F5344CB8AC3E}">
        <p14:creationId xmlns:p14="http://schemas.microsoft.com/office/powerpoint/2010/main" val="873863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54: Informational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7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55: Membership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50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56: Elevator Speech about FBLA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78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57: List of Fundraisers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58: Financial Leadership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2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59: Request a State Officer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32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60: Chapter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03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61: Chapter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09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62: Member Point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74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Slide 63: Actively Use Member Point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6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2: 100% Class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43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Slide 64: Colorado FBLA Facebook Social Media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51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Slide 65: Colorado FBLA Twitter Social Media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19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Slide 66: Colorado FBLA Instagram Social Media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314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Slide 67: National FBLA Facebook Social Media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8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Slide 68: National FBLA Twitter Social Media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752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Slide 69: National FBLA Instagram Social Media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35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70: FBLA Spirit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9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71: Other Chapter PR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06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72: Champion Chapter – Shaping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39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2023 - 2024</a:t>
            </a:r>
            <a:br>
              <a:rPr lang="en-US" dirty="0"/>
            </a:br>
            <a:r>
              <a:rPr lang="en-US" dirty="0"/>
              <a:t>Peak Awards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&amp; Engagement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Recommended to complete November 11 – December 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3DD8-71B1-27ED-5A23-EAD9877A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3: Chapter Officer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92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73: American Enterprise Day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389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Slide 74: Thank You Notes to First Responders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409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Slide 75: Chapter Community Service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61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Slide 76: Service Sunday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64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Slide 77: Community Service Project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519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Slide 78: Local Businessperson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042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Slide 79: Thank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69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80: Other Financial Leadership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13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81: Chapter Management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98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82: Activity with a Middle School or Collegiate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4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4: Chapter Officer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263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83: Competitive Events Prep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768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84: Monthly Membership Meeting with State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635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85: FBLA Night with a Colorado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679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86: Recruit a New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593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87: Tag #COFBLA on Chapter’s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42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88: Tag #COFBLA on Chapter’s 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68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89: Tag #COFBLA on Chapter’s Instagram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321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90: Chapter Social Media (other)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247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91: Chapter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179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92: Submit to Peak Leaderboard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1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Slide 5: We Want You </a:t>
            </a:r>
            <a:r>
              <a:rPr lang="en-US" sz="3600" dirty="0"/>
              <a:t>Back</a:t>
            </a:r>
            <a:r>
              <a:rPr lang="en-US" sz="4000" dirty="0"/>
              <a:t>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362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93: Other Membership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458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94: Champion Chapter – Service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073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2023 - 2024</a:t>
            </a:r>
            <a:br>
              <a:rPr lang="en-US" dirty="0"/>
            </a:br>
            <a:r>
              <a:rPr lang="en-US" dirty="0"/>
              <a:t>Peak Awards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Excellence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Recommended to complete January 1 – February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3DD8-71B1-27ED-5A23-EAD9877A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74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Slide 95: Second Semester Recruitment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886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96: Participate in FBLA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065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Slide 97: Communicate with City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341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Slide 98: Communicate with State Legislators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50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Slide 99: Communicate with Federal Legislators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468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100: Visit City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603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 101: Visit State Legislators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Insert documentation here – or delete slide if not completing this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3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3497</Words>
  <Application>Microsoft Office PowerPoint</Application>
  <PresentationFormat>On-screen Show (4:3)</PresentationFormat>
  <Paragraphs>360</Paragraphs>
  <Slides>171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4" baseType="lpstr">
      <vt:lpstr>Arial</vt:lpstr>
      <vt:lpstr>Calibri</vt:lpstr>
      <vt:lpstr>Office Theme</vt:lpstr>
      <vt:lpstr>2023-2024 Peak Awards Submission Instructions</vt:lpstr>
      <vt:lpstr>PowerPoint Presentation</vt:lpstr>
      <vt:lpstr>2023 - 2024 Peak Awards Submission</vt:lpstr>
      <vt:lpstr>2023 - 2024 Peak Awards Submission</vt:lpstr>
      <vt:lpstr>Slide 1: Maintain or Increase Membership</vt:lpstr>
      <vt:lpstr>Slide 2: 100% Class Participation</vt:lpstr>
      <vt:lpstr>Slide 3: Chapter Officer Training</vt:lpstr>
      <vt:lpstr>Slide 4: Chapter Officer List</vt:lpstr>
      <vt:lpstr>Slide 5: We Want You Back letter</vt:lpstr>
      <vt:lpstr>Slide 6: Completed Program of Work</vt:lpstr>
      <vt:lpstr>Slide 7: Cards to Members to Rejoin</vt:lpstr>
      <vt:lpstr>Slide 8: Survey for Returning Members</vt:lpstr>
      <vt:lpstr>Slide 9: Officer-Member Communication Channel</vt:lpstr>
      <vt:lpstr>Slide 10: List of Potential Sponsors</vt:lpstr>
      <vt:lpstr>Slide 11: Attend 2023 NLC</vt:lpstr>
      <vt:lpstr>Slide 12: Chapter T-Shirt</vt:lpstr>
      <vt:lpstr>Slide 13: Competitive Events Sign-Up Sheet</vt:lpstr>
      <vt:lpstr>Slide 14: Member of the Month Program</vt:lpstr>
      <vt:lpstr>Slide 15: Chapter Budget</vt:lpstr>
      <vt:lpstr>Slide 16: Letter to Potential Guest Speakers</vt:lpstr>
      <vt:lpstr>Slide 17: Flyer/Infographic of Membership Benefits</vt:lpstr>
      <vt:lpstr>Slide 18: Prize for Membership Recruitment</vt:lpstr>
      <vt:lpstr>Slide 19: Member Recognition Program</vt:lpstr>
      <vt:lpstr>Slide 20: Chapter Bylaws</vt:lpstr>
      <vt:lpstr>Slide 21: Member Induction Ceremony</vt:lpstr>
      <vt:lpstr>Slide 22: Officer Installation Ceremony</vt:lpstr>
      <vt:lpstr>Slide 23: Emblem Ceremony</vt:lpstr>
      <vt:lpstr>Slide 24: Recite the FBLA Creed</vt:lpstr>
      <vt:lpstr>Slide 25: CACTE Summit attendance</vt:lpstr>
      <vt:lpstr>Slide 26: CBAM Fall Conference attendance</vt:lpstr>
      <vt:lpstr>Slide 27: FBLA Adviser Q&amp;A or Program Director Road Show participation</vt:lpstr>
      <vt:lpstr>Slide 28: CBAM Board Member</vt:lpstr>
      <vt:lpstr>Slide 29: National/Colorado FBLA Board</vt:lpstr>
      <vt:lpstr>Slide 30: Other CTE Organization Board</vt:lpstr>
      <vt:lpstr>Slide 31: Colorado FBLA State Officer</vt:lpstr>
      <vt:lpstr>Slide 32: Social Media Plan</vt:lpstr>
      <vt:lpstr>Slides 33 - 42: CACTE Award Submission</vt:lpstr>
      <vt:lpstr>Slide 43: M-PBEA Award Submissions</vt:lpstr>
      <vt:lpstr>Slide 44: Other Business Award Submissions</vt:lpstr>
      <vt:lpstr>Slide 45: Business Awards Received</vt:lpstr>
      <vt:lpstr>Slide 46: Champion Chapter – Summer Starter</vt:lpstr>
      <vt:lpstr>2023 - 2024 Peak Awards Submission</vt:lpstr>
      <vt:lpstr>Slide 47: Buddy System</vt:lpstr>
      <vt:lpstr>Slide 48: Tour a Local Business</vt:lpstr>
      <vt:lpstr>Slide 49: First Semester Recruitment Drive</vt:lpstr>
      <vt:lpstr>Slide 50: Colorado FBLA Fall Leadership Conference</vt:lpstr>
      <vt:lpstr>Slide 51: Community Service Committee</vt:lpstr>
      <vt:lpstr>Slide 52: Guest Speaker</vt:lpstr>
      <vt:lpstr>Slide 53: Letter to Potential Sponsors</vt:lpstr>
      <vt:lpstr>Slide 54: Informational Meeting</vt:lpstr>
      <vt:lpstr>Slide 55: Membership Committee</vt:lpstr>
      <vt:lpstr>Slide 56: Elevator Speech about FBLA</vt:lpstr>
      <vt:lpstr>Slide 57: List of Fundraisers</vt:lpstr>
      <vt:lpstr>Slide 58: Financial Leadership Activity</vt:lpstr>
      <vt:lpstr>Slide 59: Request a State Officer Visit</vt:lpstr>
      <vt:lpstr>Slide 60: Chapter Meetings</vt:lpstr>
      <vt:lpstr>Slide 61: Chapter Minutes</vt:lpstr>
      <vt:lpstr>Slide 62: Member Point System</vt:lpstr>
      <vt:lpstr>Slide 63: Actively Use Member Point System</vt:lpstr>
      <vt:lpstr>Slide 64: Colorado FBLA Facebook Social Media Follow</vt:lpstr>
      <vt:lpstr>Slide 65: Colorado FBLA Twitter Social Media Follow</vt:lpstr>
      <vt:lpstr>Slide 66: Colorado FBLA Instagram Social Media Follow</vt:lpstr>
      <vt:lpstr>Slide 67: National FBLA Facebook Social Media Follow</vt:lpstr>
      <vt:lpstr>Slide 68: National FBLA Twitter Social Media Follow</vt:lpstr>
      <vt:lpstr>Slide 69: National FBLA Instagram Social Media Follow</vt:lpstr>
      <vt:lpstr>Slide 70: FBLA Spirit Day</vt:lpstr>
      <vt:lpstr>Slide 71: Other Chapter PR Activities</vt:lpstr>
      <vt:lpstr>Slide 72: Champion Chapter – Shaping Success</vt:lpstr>
      <vt:lpstr>2023 - 2024 Peak Awards Submission</vt:lpstr>
      <vt:lpstr>Slide 73: American Enterprise Day project</vt:lpstr>
      <vt:lpstr>Slide 74: Thank You Notes to First Responders</vt:lpstr>
      <vt:lpstr>Slide 75: Chapter Community Service Activity</vt:lpstr>
      <vt:lpstr>Slide 76: Service Sunday Submission</vt:lpstr>
      <vt:lpstr>Slide 77: Community Service Project Report</vt:lpstr>
      <vt:lpstr>Slide 78: Local Businessperson Presentation</vt:lpstr>
      <vt:lpstr>Slide 79: Thank Sponsors</vt:lpstr>
      <vt:lpstr>Slide 80: Other Financial Leadership Activity</vt:lpstr>
      <vt:lpstr>Slide 81: Chapter Management Assistant</vt:lpstr>
      <vt:lpstr>Slide 82: Activity with a Middle School or Collegiate Chapter</vt:lpstr>
      <vt:lpstr>Slide 83: Competitive Events Prep Night</vt:lpstr>
      <vt:lpstr>Slide 84: Monthly Membership Meeting with State Officers</vt:lpstr>
      <vt:lpstr>Slide 85: FBLA Night with a Colorado Team</vt:lpstr>
      <vt:lpstr>Slide 86: Recruit a New Chapter</vt:lpstr>
      <vt:lpstr>Slide 87: Tag #COFBLA on Chapter’s Facebook</vt:lpstr>
      <vt:lpstr>Slide 88: Tag #COFBLA on Chapter’s Twitter</vt:lpstr>
      <vt:lpstr>Slide 89: Tag #COFBLA on Chapter’s Instagram</vt:lpstr>
      <vt:lpstr>Slide 90: Chapter Social Media (other)</vt:lpstr>
      <vt:lpstr>Slide 91: Chapter Website </vt:lpstr>
      <vt:lpstr>Slide 92: Submit to Peak Leaderboard</vt:lpstr>
      <vt:lpstr>Slide 93: Other Membership Activity</vt:lpstr>
      <vt:lpstr>Slide 94: Champion Chapter – Service Season</vt:lpstr>
      <vt:lpstr>2023 - 2024 Peak Awards Submission</vt:lpstr>
      <vt:lpstr>Slide 95: Second Semester Recruitment Drive</vt:lpstr>
      <vt:lpstr>Slide 96: Participate in FBLA Week</vt:lpstr>
      <vt:lpstr>Slide 97: Communicate with City Leaders</vt:lpstr>
      <vt:lpstr>Slide 98: Communicate with State Legislators</vt:lpstr>
      <vt:lpstr>Slide 99: Communicate with Federal Legislators</vt:lpstr>
      <vt:lpstr>Slide 100: Visit City Leaders</vt:lpstr>
      <vt:lpstr>Slide 101: Visit State Legislators</vt:lpstr>
      <vt:lpstr>Slide 102: Visit Federal Legislatord</vt:lpstr>
      <vt:lpstr>Slide 103: Host a CTE Tour with Legislators</vt:lpstr>
      <vt:lpstr>Slide 104: Complete the CTE Advocacy Lesson Plan</vt:lpstr>
      <vt:lpstr>Slide 105: Host a Town Hall with a Legislator</vt:lpstr>
      <vt:lpstr>Slide 106: Invite Legislators as Mock Judges</vt:lpstr>
      <vt:lpstr>Slide 107: Participate in Virtual Colorado CTE Showcase</vt:lpstr>
      <vt:lpstr>Slide 108: Signed FBLA Week Proclamation</vt:lpstr>
      <vt:lpstr>Slide 109: Participate in CTE Month</vt:lpstr>
      <vt:lpstr>Slide 110: PSA About the Importance of CTE</vt:lpstr>
      <vt:lpstr>Slide 111: Social Activity during FBLA Week</vt:lpstr>
      <vt:lpstr>Slide 112: Collegiate FBLA Guest Speaker</vt:lpstr>
      <vt:lpstr>Slide 113: Attend District Leadership Conference</vt:lpstr>
      <vt:lpstr>Slide 114: Recruit a DLC judge or presenter</vt:lpstr>
      <vt:lpstr>Slide 115: District Leadership Role</vt:lpstr>
      <vt:lpstr>Slide 116: Gained Local Business/Industry Support</vt:lpstr>
      <vt:lpstr>Slide 117: Business &amp; Industry Connections</vt:lpstr>
      <vt:lpstr>Slide 118: Teacher Appreciation Day</vt:lpstr>
      <vt:lpstr>Slide 119: School Board Presentation</vt:lpstr>
      <vt:lpstr>Slide 120: Advisory Committee Presentation</vt:lpstr>
      <vt:lpstr>Slide 121: Local Officer Presentation</vt:lpstr>
      <vt:lpstr>Slide 122: Present Competition Materials</vt:lpstr>
      <vt:lpstr>Slide 123: Chapter Event with Alumni</vt:lpstr>
      <vt:lpstr>Slide 124: School Administration Support</vt:lpstr>
      <vt:lpstr>Slide 125: School District Social Media Shout Out</vt:lpstr>
      <vt:lpstr>Slide 126: Colorado FBLA Today Article Submission</vt:lpstr>
      <vt:lpstr>Slide 127: Colorado FBLA Today Article Published</vt:lpstr>
      <vt:lpstr>Slide 128: Tomorrow’s Business Leader Article Submission</vt:lpstr>
      <vt:lpstr>Slide 129: Tomorrow’s Business Leader Article Published</vt:lpstr>
      <vt:lpstr>Slide 130: Why I Serve Social Media Challenge</vt:lpstr>
      <vt:lpstr>Slide 131: FBLA Bulletin Board</vt:lpstr>
      <vt:lpstr>Slide 132: Local Article Published</vt:lpstr>
      <vt:lpstr>Slide 133: Local Story Shared</vt:lpstr>
      <vt:lpstr>Slide 134: Memo about Conferences</vt:lpstr>
      <vt:lpstr>Slide 135: District Grading Day Participation</vt:lpstr>
      <vt:lpstr>Slide 136: Adviser Membership in Other CTE Organization</vt:lpstr>
      <vt:lpstr>Slide 137: FBLA Lesson in the Classroom</vt:lpstr>
      <vt:lpstr>Slide 138 – 146: SLC Award Submission </vt:lpstr>
      <vt:lpstr>Slide 147: CBAM Scholarship</vt:lpstr>
      <vt:lpstr>Slide 148: Award Received from SLC Submissions</vt:lpstr>
      <vt:lpstr>Slide 149: Champion Chapter – CTE Celebration</vt:lpstr>
      <vt:lpstr>2023 - 2024 Peak Awards Submission</vt:lpstr>
      <vt:lpstr>Slides 150 – 153: BAA Awards</vt:lpstr>
      <vt:lpstr>Slide 154: Lead4Change Challenge</vt:lpstr>
      <vt:lpstr>Slide 155: Non-FBLA Friend at Chapter Meeting</vt:lpstr>
      <vt:lpstr>Slide 156: Middle School Graduates Meeting</vt:lpstr>
      <vt:lpstr>Slide 157: Connect 10</vt:lpstr>
      <vt:lpstr>Slide 158: Attend the National Fall Leadership Conference</vt:lpstr>
      <vt:lpstr>Slide 159: Attend the State Leadership Conference</vt:lpstr>
      <vt:lpstr>Slide 160: Recruit Judge/Presenter for SLC</vt:lpstr>
      <vt:lpstr>Slide 161: Request a National Officer Virtual Visit</vt:lpstr>
      <vt:lpstr>Slide 162: Job Shadow or Career Fair</vt:lpstr>
      <vt:lpstr>Slide 163: Stock Market Game Registration</vt:lpstr>
      <vt:lpstr>Slide 164: Virtual Business Challenge Registration</vt:lpstr>
      <vt:lpstr>Slide 165: LifeSmarts Competition Registration</vt:lpstr>
      <vt:lpstr>Slide 166: Professional Development Activities</vt:lpstr>
      <vt:lpstr>Slide 167: March of Dimes Educational Activity</vt:lpstr>
      <vt:lpstr>Slide 168: World Prematurity Awareness Day Activity</vt:lpstr>
      <vt:lpstr>Slide 169: Membership Achievement Award</vt:lpstr>
      <vt:lpstr>Slide 170: Market Share Award</vt:lpstr>
      <vt:lpstr>Slide 171: Colorado Selection Committee OR State Officer Candidate</vt:lpstr>
      <vt:lpstr>Slide 172: End of Year Activity</vt:lpstr>
      <vt:lpstr>Slide 173: Other Chapter Social Activity</vt:lpstr>
      <vt:lpstr>Slide 174: Collaboration with Other School Organization</vt:lpstr>
      <vt:lpstr>Slide 175: Contribute to the March of Dimes</vt:lpstr>
      <vt:lpstr>Slide 176: Contribute to Colorado Relief Fund</vt:lpstr>
      <vt:lpstr>Slide 177: Contribute to Colorado Scholarship Fund</vt:lpstr>
      <vt:lpstr>Slide 178: Sponsor Colorado FBLA</vt:lpstr>
      <vt:lpstr>Slide 179: Contribute to National Scholarship Fund</vt:lpstr>
      <vt:lpstr>Slide 180: Pin Design Contest</vt:lpstr>
      <vt:lpstr>Slide 181: State T-Shirt Design Contest</vt:lpstr>
      <vt:lpstr>Slide 182: National T-Shirt Design Contest</vt:lpstr>
      <vt:lpstr>Slide 183: Champion Chapter – Champion+</vt:lpstr>
    </vt:vector>
  </TitlesOfParts>
  <Company>Colorado Community College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2017-2018 Peak Awards Submission</dc:title>
  <dc:creator>Davis, Molly</dc:creator>
  <cp:lastModifiedBy>Davis, Molly</cp:lastModifiedBy>
  <cp:revision>44</cp:revision>
  <dcterms:created xsi:type="dcterms:W3CDTF">2017-09-18T22:10:39Z</dcterms:created>
  <dcterms:modified xsi:type="dcterms:W3CDTF">2023-06-06T16:45:08Z</dcterms:modified>
</cp:coreProperties>
</file>