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66" r:id="rId6"/>
    <p:sldId id="267" r:id="rId7"/>
    <p:sldId id="265" r:id="rId8"/>
    <p:sldId id="258" r:id="rId9"/>
    <p:sldId id="257" r:id="rId10"/>
    <p:sldId id="262" r:id="rId11"/>
    <p:sldId id="272" r:id="rId12"/>
    <p:sldId id="271" r:id="rId13"/>
    <p:sldId id="270" r:id="rId14"/>
    <p:sldId id="273" r:id="rId15"/>
  </p:sldIdLst>
  <p:sldSz cx="9144000" cy="5143500" type="screen16x9"/>
  <p:notesSz cx="6858000" cy="9144000"/>
  <p:embeddedFontLst>
    <p:embeddedFont>
      <p:font typeface="Anton" pitchFamily="2" charset="0"/>
      <p:regular r:id="rId17"/>
    </p:embeddedFont>
    <p:embeddedFont>
      <p:font typeface="Barlow Semi Condensed" panose="00000506000000000000" pitchFamily="2" charset="0"/>
      <p:regular r:id="rId18"/>
      <p:bold r:id="rId19"/>
      <p:italic r:id="rId20"/>
      <p:boldItalic r:id="rId21"/>
    </p:embeddedFont>
    <p:embeddedFont>
      <p:font typeface="Barlow Semi Condensed Light" panose="00000406000000000000" pitchFamily="2"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ato Black" panose="020F0502020204030203" pitchFamily="34" charset="0"/>
      <p:bold r:id="rId30"/>
      <p:boldItalic r:id="rId31"/>
    </p:embeddedFont>
    <p:embeddedFont>
      <p:font typeface="Lato Light" panose="020F0502020204030203"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Slab Light"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E3E6F-B217-435E-8C63-D46DEBA27626}" v="67" dt="2022-10-31T20:19:17.106"/>
    <p1510:client id="{B4940099-7146-4E1E-9E37-9847030F685F}" v="39" dt="2022-10-31T18:56:06.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56774" autoAdjust="0"/>
  </p:normalViewPr>
  <p:slideViewPr>
    <p:cSldViewPr snapToGrid="0">
      <p:cViewPr varScale="1">
        <p:scale>
          <a:sx n="50" d="100"/>
          <a:sy n="50" d="100"/>
        </p:scale>
        <p:origin x="10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microsoft.com/office/2015/10/relationships/revisionInfo" Target="revisionInfo.xml"/><Relationship Id="rId20" Type="http://schemas.openxmlformats.org/officeDocument/2006/relationships/font" Target="fonts/font4.fntdata"/><Relationship Id="rId4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to the Let’s Celebrate American Enterprise presentation!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b225e4b6d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b225e4b6d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As FBLA members, we love competitions!  We can create a contest. For example, we can </a:t>
            </a:r>
            <a:r>
              <a:rPr lang="en-US" sz="1800" b="1" dirty="0">
                <a:solidFill>
                  <a:schemeClr val="bg1"/>
                </a:solidFill>
                <a:latin typeface="Lato" panose="020F0502020204030203" pitchFamily="34" charset="0"/>
                <a:ea typeface="Lato" panose="020F0502020204030203" pitchFamily="34" charset="0"/>
                <a:cs typeface="Lato" panose="020F0502020204030203" pitchFamily="34" charset="0"/>
              </a:rPr>
              <a:t>Create An Essay Contest and a</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sk the school newspaper (or website) editor if they could judge and publish the winning article, and then host an essay contest and ask members (or open it to the entire school) to write about the American enterprise system. The most important thing is to get 100% chapter participation in the contest!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5314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now discuss and decide what activity our chapter would like to do to </a:t>
            </a:r>
            <a:r>
              <a:rPr lang="en-US"/>
              <a:t>celebrate American </a:t>
            </a:r>
            <a:r>
              <a:rPr lang="en-US" dirty="0"/>
              <a:t>Enterprise Day.</a:t>
            </a:r>
            <a:endParaRPr dirty="0"/>
          </a:p>
        </p:txBody>
      </p:sp>
    </p:spTree>
    <p:extLst>
      <p:ext uri="{BB962C8B-B14F-4D97-AF65-F5344CB8AC3E}">
        <p14:creationId xmlns:p14="http://schemas.microsoft.com/office/powerpoint/2010/main" val="342521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b225e4b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b225e4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FREE ENTERPRISE?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slide states that Free Enterprise is the f</a:t>
            </a:r>
            <a:r>
              <a:rPr lang="en-US" sz="1100" b="0" i="0" dirty="0">
                <a:solidFill>
                  <a:schemeClr val="bg1"/>
                </a:solidFill>
                <a:effectLst/>
                <a:latin typeface="Open Sans" panose="020B0606030504020204" pitchFamily="34" charset="0"/>
              </a:rPr>
              <a:t>reedom of private business to organize and operate for profit in a competitive system without interference by government except for regulation which is necessary to protect public interest and keep the national economy in balance.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chemeClr val="bg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bg1"/>
                </a:solidFill>
                <a:effectLst/>
                <a:latin typeface="Open Sans" panose="020B0606030504020204" pitchFamily="34" charset="0"/>
              </a:rPr>
              <a:t>So what does that mean ? It means the government lets businesses operate and compete for YOUR money. This also means the Government does not interfere except for making sure that business are following the laws.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chemeClr val="bg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bg1"/>
                </a:solidFill>
                <a:effectLst/>
                <a:latin typeface="Open Sans" panose="020B0606030504020204" pitchFamily="34" charset="0"/>
              </a:rPr>
              <a:t>Free Enterprise is also known as f</a:t>
            </a:r>
            <a:r>
              <a:rPr lang="en-US" dirty="0"/>
              <a:t>ree market or capitalism.</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77333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b225e4b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b225e4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example of free enterprise is a restaurant. You can decide if you want Chick-Fil-A or Kentucky Fried Chicken. They both know you their customers have options, so this motivates businesses to make the best product offered at the best price, and hopefully the best customer service – all for you the customer.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91336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b225e4b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b225e4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a result of a free enterprise system, we have options in the market and can make individual choices through the price system. American free enterprise creates competition, resulting in lower prices, more variety, and higher-quality goods.</a:t>
            </a:r>
          </a:p>
          <a:p>
            <a:pPr marL="0" lvl="0" indent="0" algn="l" rtl="0">
              <a:spcBef>
                <a:spcPts val="0"/>
              </a:spcBef>
              <a:spcAft>
                <a:spcPts val="0"/>
              </a:spcAft>
              <a:buNone/>
            </a:pPr>
            <a:endParaRPr lang="en-US" dirty="0"/>
          </a:p>
          <a:p>
            <a:pPr marL="457200" lvl="0" indent="-355600" algn="l" rtl="0">
              <a:spcBef>
                <a:spcPts val="0"/>
              </a:spcBef>
              <a:spcAft>
                <a:spcPts val="0"/>
              </a:spcAft>
              <a:buClr>
                <a:srgbClr val="FFFFFF"/>
              </a:buClr>
              <a:buSzPts val="2000"/>
              <a:buFont typeface="Lato Light"/>
              <a:buChar char="●"/>
            </a:pPr>
            <a:r>
              <a:rPr lang="en-US" sz="1100" dirty="0">
                <a:solidFill>
                  <a:srgbClr val="FFFFFF"/>
                </a:solidFill>
                <a:latin typeface="Lato Light"/>
                <a:ea typeface="Lato Light"/>
                <a:cs typeface="Lato Light"/>
                <a:sym typeface="Lato Light"/>
              </a:rPr>
              <a:t>Free Enterprise occurs in daily life!</a:t>
            </a:r>
          </a:p>
          <a:p>
            <a:pPr marL="457200" lvl="0" indent="-355600" algn="l" rtl="0">
              <a:spcBef>
                <a:spcPts val="0"/>
              </a:spcBef>
              <a:spcAft>
                <a:spcPts val="0"/>
              </a:spcAft>
              <a:buClr>
                <a:srgbClr val="FFFFFF"/>
              </a:buClr>
              <a:buSzPts val="2000"/>
              <a:buFont typeface="Lato Light"/>
              <a:buChar char="●"/>
            </a:pPr>
            <a:r>
              <a:rPr lang="en-US" sz="1100" dirty="0">
                <a:solidFill>
                  <a:srgbClr val="FFFFFF"/>
                </a:solidFill>
                <a:latin typeface="Lato Light"/>
                <a:ea typeface="Lato Light"/>
                <a:cs typeface="Lato Light"/>
                <a:sym typeface="Lato Light"/>
              </a:rPr>
              <a:t>You have choices: What will you have for lunch? What movie or TV show will you watch? What app will you download? What club will you join?</a:t>
            </a:r>
          </a:p>
          <a:p>
            <a:pPr marL="457200" lvl="0" indent="-355600" algn="l" rtl="0">
              <a:spcBef>
                <a:spcPts val="0"/>
              </a:spcBef>
              <a:spcAft>
                <a:spcPts val="0"/>
              </a:spcAft>
              <a:buClr>
                <a:srgbClr val="FFFFFF"/>
              </a:buClr>
              <a:buSzPts val="2000"/>
              <a:buFont typeface="Lato Light"/>
              <a:buChar char="●"/>
            </a:pPr>
            <a:r>
              <a:rPr lang="en-US" sz="1100" dirty="0">
                <a:solidFill>
                  <a:srgbClr val="FFFFFF"/>
                </a:solidFill>
                <a:latin typeface="Lato Light"/>
                <a:ea typeface="Lato Light"/>
                <a:cs typeface="Lato Light"/>
                <a:sym typeface="Lato Light"/>
              </a:rPr>
              <a:t>Business are always competing for you.</a:t>
            </a:r>
          </a:p>
          <a:p>
            <a:pPr marL="457200" lvl="0" indent="-355600" algn="l" rtl="0">
              <a:spcBef>
                <a:spcPts val="0"/>
              </a:spcBef>
              <a:spcAft>
                <a:spcPts val="0"/>
              </a:spcAft>
              <a:buClr>
                <a:srgbClr val="FFFFFF"/>
              </a:buClr>
              <a:buSzPts val="2000"/>
              <a:buFont typeface="Lato Light"/>
              <a:buChar char="●"/>
            </a:pPr>
            <a:r>
              <a:rPr lang="en-US" sz="1100" dirty="0">
                <a:solidFill>
                  <a:srgbClr val="FFFFFF"/>
                </a:solidFill>
                <a:latin typeface="Lato Light"/>
                <a:ea typeface="Lato Light"/>
                <a:cs typeface="Lato Light"/>
                <a:sym typeface="Lato Light"/>
              </a:rPr>
              <a:t>When applying for colleges, you have to stay competitive, just like businesses!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780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b218029e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b218029e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Because Free Enterprise is so important, the 39</a:t>
            </a:r>
            <a:r>
              <a:rPr lang="en-US" baseline="30000" dirty="0"/>
              <a:t>th</a:t>
            </a:r>
            <a:r>
              <a:rPr lang="en-US" dirty="0"/>
              <a:t> President of the United States, Jimmy Carter, proclaimed November 15 as American Enterprise 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Thanks to the free enterprise system, you as a customer have choices. That’s a lot to celebrate!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can our chapter do about American Enterprise Day?</a:t>
            </a:r>
          </a:p>
          <a:p>
            <a:pPr marL="0" lvl="0" indent="0" algn="l" rtl="0">
              <a:spcBef>
                <a:spcPts val="0"/>
              </a:spcBef>
              <a:spcAft>
                <a:spcPts val="0"/>
              </a:spcAft>
              <a:buNone/>
            </a:pPr>
            <a:endParaRPr lang="en-US" dirty="0"/>
          </a:p>
          <a:p>
            <a:pPr marL="457200" lvl="0" indent="-381000" algn="l" rtl="0">
              <a:spcBef>
                <a:spcPts val="0"/>
              </a:spcBef>
              <a:spcAft>
                <a:spcPts val="0"/>
              </a:spcAft>
              <a:buClr>
                <a:srgbClr val="FFFFFF"/>
              </a:buClr>
              <a:buSzPts val="2400"/>
              <a:buFont typeface="Lato Light"/>
              <a:buChar char="●"/>
            </a:pPr>
            <a:r>
              <a:rPr lang="en-US" sz="1100" dirty="0">
                <a:solidFill>
                  <a:srgbClr val="FFFFFF"/>
                </a:solidFill>
                <a:latin typeface="Lato Light"/>
                <a:ea typeface="Lato Light"/>
                <a:cs typeface="Lato Light"/>
                <a:sym typeface="Lato Light"/>
              </a:rPr>
              <a:t>We can Salute and publicize the American free enterprise system</a:t>
            </a:r>
          </a:p>
          <a:p>
            <a:pPr marL="457200" lvl="0" indent="-381000" algn="l" rtl="0">
              <a:spcBef>
                <a:spcPts val="0"/>
              </a:spcBef>
              <a:spcAft>
                <a:spcPts val="0"/>
              </a:spcAft>
              <a:buClr>
                <a:srgbClr val="FFFFFF"/>
              </a:buClr>
              <a:buSzPts val="2400"/>
              <a:buFont typeface="Lato Light"/>
              <a:buChar char="●"/>
            </a:pPr>
            <a:endParaRPr lang="en-US" sz="1100" dirty="0">
              <a:solidFill>
                <a:srgbClr val="FFFFFF"/>
              </a:solidFill>
              <a:latin typeface="Lato Light"/>
              <a:ea typeface="Lato Light"/>
              <a:cs typeface="Lato Light"/>
              <a:sym typeface="Lato Light"/>
            </a:endParaRPr>
          </a:p>
          <a:p>
            <a:pPr marL="457200" lvl="0" indent="-381000" algn="l" rtl="0">
              <a:spcBef>
                <a:spcPts val="0"/>
              </a:spcBef>
              <a:spcAft>
                <a:spcPts val="0"/>
              </a:spcAft>
              <a:buClr>
                <a:srgbClr val="FFFFFF"/>
              </a:buClr>
              <a:buSzPts val="2400"/>
              <a:buFont typeface="Lato Light"/>
              <a:buChar char="●"/>
            </a:pPr>
            <a:r>
              <a:rPr lang="en-US" sz="1100" dirty="0">
                <a:solidFill>
                  <a:srgbClr val="FFFFFF"/>
                </a:solidFill>
                <a:latin typeface="Lato Light"/>
                <a:ea typeface="Lato Light"/>
                <a:cs typeface="Lato Light"/>
                <a:sym typeface="Lato Light"/>
              </a:rPr>
              <a:t>We can Be Leaders and Educate Others</a:t>
            </a:r>
          </a:p>
          <a:p>
            <a:pPr marL="76200" lvl="0" indent="0" algn="l" rtl="0">
              <a:spcBef>
                <a:spcPts val="0"/>
              </a:spcBef>
              <a:spcAft>
                <a:spcPts val="0"/>
              </a:spcAft>
              <a:buClr>
                <a:srgbClr val="FFFFFF"/>
              </a:buClr>
              <a:buSzPts val="2400"/>
            </a:pPr>
            <a:endParaRPr lang="en-US" sz="1100" dirty="0">
              <a:solidFill>
                <a:srgbClr val="FFFFFF"/>
              </a:solidFill>
              <a:latin typeface="Lato Light"/>
              <a:ea typeface="Lato Light"/>
              <a:cs typeface="Lato Light"/>
              <a:sym typeface="Lato Light"/>
            </a:endParaRPr>
          </a:p>
          <a:p>
            <a:pPr marL="457200" lvl="0" indent="-381000" algn="l" rtl="0">
              <a:spcBef>
                <a:spcPts val="0"/>
              </a:spcBef>
              <a:spcAft>
                <a:spcPts val="0"/>
              </a:spcAft>
              <a:buClr>
                <a:srgbClr val="FFFFFF"/>
              </a:buClr>
              <a:buSzPts val="2400"/>
              <a:buFont typeface="Lato Light"/>
              <a:buChar char="●"/>
            </a:pPr>
            <a:r>
              <a:rPr lang="en-US" sz="1100" dirty="0">
                <a:solidFill>
                  <a:srgbClr val="FFFFFF"/>
                </a:solidFill>
                <a:latin typeface="Lato Light"/>
                <a:ea typeface="Lato Light"/>
                <a:cs typeface="Lato Light"/>
                <a:sym typeface="Lato Light"/>
              </a:rPr>
              <a:t>We can join ither FBLA Chapters celebrate through activities, projects, and festivities.</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b225e4b6d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b225e4b6d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will now review five possible ways to celebrate American Enterprise Day.</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We can Schedule a business tour of a local business or larger company (and support them!) Does anyone have a parent or no someone who owns a company or business that we can tour?</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b225e4b6d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b225e4b6d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have a Guest Speaker come talk to us about any topic – why does the free enterprise mean to them? What advice can they give 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Does anyone have a working parent or know a business owner that can be a guest speaker at one of our chapter meetings?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0177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b225e4b6d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b225e4b6d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Educate Others on the Importance of American Enterprise 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possible activity is to do a  Meet &amp; Greet with our Middle School and present a skit on the importance of free enterprise system and how it affects the job market. We can also us e that opportunity to motivate them to join FBLA in High School!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482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F3ECDD"/>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79525" y="1320225"/>
            <a:ext cx="36168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23D60"/>
              </a:buClr>
              <a:buSzPts val="6000"/>
              <a:buFont typeface="Anton"/>
              <a:buNone/>
              <a:defRPr sz="6000">
                <a:solidFill>
                  <a:srgbClr val="123D60"/>
                </a:solidFill>
                <a:latin typeface="Anton"/>
                <a:ea typeface="Anton"/>
                <a:cs typeface="Anton"/>
                <a:sym typeface="Anton"/>
              </a:defRPr>
            </a:lvl1pPr>
            <a:lvl2pPr lvl="1" rtl="0">
              <a:spcBef>
                <a:spcPts val="0"/>
              </a:spcBef>
              <a:spcAft>
                <a:spcPts val="0"/>
              </a:spcAft>
              <a:buClr>
                <a:srgbClr val="123D60"/>
              </a:buClr>
              <a:buSzPts val="5200"/>
              <a:buNone/>
              <a:defRPr sz="5200">
                <a:solidFill>
                  <a:srgbClr val="123D60"/>
                </a:solidFill>
              </a:defRPr>
            </a:lvl2pPr>
            <a:lvl3pPr lvl="2" rtl="0">
              <a:spcBef>
                <a:spcPts val="0"/>
              </a:spcBef>
              <a:spcAft>
                <a:spcPts val="0"/>
              </a:spcAft>
              <a:buClr>
                <a:srgbClr val="123D60"/>
              </a:buClr>
              <a:buSzPts val="5200"/>
              <a:buNone/>
              <a:defRPr sz="5200">
                <a:solidFill>
                  <a:srgbClr val="123D60"/>
                </a:solidFill>
              </a:defRPr>
            </a:lvl3pPr>
            <a:lvl4pPr lvl="3" rtl="0">
              <a:spcBef>
                <a:spcPts val="0"/>
              </a:spcBef>
              <a:spcAft>
                <a:spcPts val="0"/>
              </a:spcAft>
              <a:buClr>
                <a:srgbClr val="123D60"/>
              </a:buClr>
              <a:buSzPts val="5200"/>
              <a:buNone/>
              <a:defRPr sz="5200">
                <a:solidFill>
                  <a:srgbClr val="123D60"/>
                </a:solidFill>
              </a:defRPr>
            </a:lvl4pPr>
            <a:lvl5pPr lvl="4" rtl="0">
              <a:spcBef>
                <a:spcPts val="0"/>
              </a:spcBef>
              <a:spcAft>
                <a:spcPts val="0"/>
              </a:spcAft>
              <a:buClr>
                <a:srgbClr val="123D60"/>
              </a:buClr>
              <a:buSzPts val="5200"/>
              <a:buNone/>
              <a:defRPr sz="5200">
                <a:solidFill>
                  <a:srgbClr val="123D60"/>
                </a:solidFill>
              </a:defRPr>
            </a:lvl5pPr>
            <a:lvl6pPr lvl="5" rtl="0">
              <a:spcBef>
                <a:spcPts val="0"/>
              </a:spcBef>
              <a:spcAft>
                <a:spcPts val="0"/>
              </a:spcAft>
              <a:buClr>
                <a:srgbClr val="123D60"/>
              </a:buClr>
              <a:buSzPts val="5200"/>
              <a:buNone/>
              <a:defRPr sz="5200">
                <a:solidFill>
                  <a:srgbClr val="123D60"/>
                </a:solidFill>
              </a:defRPr>
            </a:lvl6pPr>
            <a:lvl7pPr lvl="6" rtl="0">
              <a:spcBef>
                <a:spcPts val="0"/>
              </a:spcBef>
              <a:spcAft>
                <a:spcPts val="0"/>
              </a:spcAft>
              <a:buClr>
                <a:srgbClr val="123D60"/>
              </a:buClr>
              <a:buSzPts val="5200"/>
              <a:buNone/>
              <a:defRPr sz="5200">
                <a:solidFill>
                  <a:srgbClr val="123D60"/>
                </a:solidFill>
              </a:defRPr>
            </a:lvl7pPr>
            <a:lvl8pPr lvl="7" rtl="0">
              <a:spcBef>
                <a:spcPts val="0"/>
              </a:spcBef>
              <a:spcAft>
                <a:spcPts val="0"/>
              </a:spcAft>
              <a:buClr>
                <a:srgbClr val="123D60"/>
              </a:buClr>
              <a:buSzPts val="5200"/>
              <a:buNone/>
              <a:defRPr sz="5200">
                <a:solidFill>
                  <a:srgbClr val="123D60"/>
                </a:solidFill>
              </a:defRPr>
            </a:lvl8pPr>
            <a:lvl9pPr lvl="8" rtl="0">
              <a:spcBef>
                <a:spcPts val="0"/>
              </a:spcBef>
              <a:spcAft>
                <a:spcPts val="0"/>
              </a:spcAft>
              <a:buClr>
                <a:srgbClr val="123D60"/>
              </a:buClr>
              <a:buSzPts val="5200"/>
              <a:buNone/>
              <a:defRPr sz="5200">
                <a:solidFill>
                  <a:srgbClr val="123D60"/>
                </a:solidFill>
              </a:defRPr>
            </a:lvl9pPr>
          </a:lstStyle>
          <a:p>
            <a:endParaRPr/>
          </a:p>
        </p:txBody>
      </p:sp>
      <p:sp>
        <p:nvSpPr>
          <p:cNvPr id="11" name="Google Shape;11;p2"/>
          <p:cNvSpPr txBox="1">
            <a:spLocks noGrp="1"/>
          </p:cNvSpPr>
          <p:nvPr>
            <p:ph type="subTitle" idx="1"/>
          </p:nvPr>
        </p:nvSpPr>
        <p:spPr>
          <a:xfrm>
            <a:off x="879525" y="2977800"/>
            <a:ext cx="33027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23D60"/>
              </a:buClr>
              <a:buSzPts val="1200"/>
              <a:buFont typeface="Barlow Semi Condensed"/>
              <a:buNone/>
              <a:defRPr>
                <a:solidFill>
                  <a:srgbClr val="123D60"/>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123D60"/>
              </a:buClr>
              <a:buSzPts val="1200"/>
              <a:buNone/>
              <a:defRPr>
                <a:solidFill>
                  <a:srgbClr val="123D60"/>
                </a:solidFill>
              </a:defRPr>
            </a:lvl2pPr>
            <a:lvl3pPr lvl="2" rtl="0">
              <a:lnSpc>
                <a:spcPct val="100000"/>
              </a:lnSpc>
              <a:spcBef>
                <a:spcPts val="0"/>
              </a:spcBef>
              <a:spcAft>
                <a:spcPts val="0"/>
              </a:spcAft>
              <a:buClr>
                <a:srgbClr val="123D60"/>
              </a:buClr>
              <a:buSzPts val="1200"/>
              <a:buNone/>
              <a:defRPr>
                <a:solidFill>
                  <a:srgbClr val="123D60"/>
                </a:solidFill>
              </a:defRPr>
            </a:lvl3pPr>
            <a:lvl4pPr lvl="3" rtl="0">
              <a:lnSpc>
                <a:spcPct val="100000"/>
              </a:lnSpc>
              <a:spcBef>
                <a:spcPts val="0"/>
              </a:spcBef>
              <a:spcAft>
                <a:spcPts val="0"/>
              </a:spcAft>
              <a:buClr>
                <a:srgbClr val="123D60"/>
              </a:buClr>
              <a:buSzPts val="1200"/>
              <a:buNone/>
              <a:defRPr>
                <a:solidFill>
                  <a:srgbClr val="123D60"/>
                </a:solidFill>
              </a:defRPr>
            </a:lvl4pPr>
            <a:lvl5pPr lvl="4" rtl="0">
              <a:lnSpc>
                <a:spcPct val="100000"/>
              </a:lnSpc>
              <a:spcBef>
                <a:spcPts val="0"/>
              </a:spcBef>
              <a:spcAft>
                <a:spcPts val="0"/>
              </a:spcAft>
              <a:buClr>
                <a:srgbClr val="123D60"/>
              </a:buClr>
              <a:buSzPts val="1200"/>
              <a:buNone/>
              <a:defRPr>
                <a:solidFill>
                  <a:srgbClr val="123D60"/>
                </a:solidFill>
              </a:defRPr>
            </a:lvl5pPr>
            <a:lvl6pPr lvl="5" rtl="0">
              <a:lnSpc>
                <a:spcPct val="100000"/>
              </a:lnSpc>
              <a:spcBef>
                <a:spcPts val="0"/>
              </a:spcBef>
              <a:spcAft>
                <a:spcPts val="0"/>
              </a:spcAft>
              <a:buClr>
                <a:srgbClr val="123D60"/>
              </a:buClr>
              <a:buSzPts val="1200"/>
              <a:buNone/>
              <a:defRPr>
                <a:solidFill>
                  <a:srgbClr val="123D60"/>
                </a:solidFill>
              </a:defRPr>
            </a:lvl6pPr>
            <a:lvl7pPr lvl="6" rtl="0">
              <a:lnSpc>
                <a:spcPct val="100000"/>
              </a:lnSpc>
              <a:spcBef>
                <a:spcPts val="0"/>
              </a:spcBef>
              <a:spcAft>
                <a:spcPts val="0"/>
              </a:spcAft>
              <a:buClr>
                <a:srgbClr val="123D60"/>
              </a:buClr>
              <a:buSzPts val="1200"/>
              <a:buNone/>
              <a:defRPr>
                <a:solidFill>
                  <a:srgbClr val="123D60"/>
                </a:solidFill>
              </a:defRPr>
            </a:lvl7pPr>
            <a:lvl8pPr lvl="7" rtl="0">
              <a:lnSpc>
                <a:spcPct val="100000"/>
              </a:lnSpc>
              <a:spcBef>
                <a:spcPts val="0"/>
              </a:spcBef>
              <a:spcAft>
                <a:spcPts val="0"/>
              </a:spcAft>
              <a:buClr>
                <a:srgbClr val="123D60"/>
              </a:buClr>
              <a:buSzPts val="1200"/>
              <a:buNone/>
              <a:defRPr>
                <a:solidFill>
                  <a:srgbClr val="123D60"/>
                </a:solidFill>
              </a:defRPr>
            </a:lvl8pPr>
            <a:lvl9pPr lvl="8" rtl="0">
              <a:lnSpc>
                <a:spcPct val="100000"/>
              </a:lnSpc>
              <a:spcBef>
                <a:spcPts val="0"/>
              </a:spcBef>
              <a:spcAft>
                <a:spcPts val="0"/>
              </a:spcAft>
              <a:buClr>
                <a:srgbClr val="123D60"/>
              </a:buClr>
              <a:buSzPts val="1200"/>
              <a:buNone/>
              <a:defRPr>
                <a:solidFill>
                  <a:srgbClr val="123D6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1" type="blank">
  <p:cSld name="BLANK">
    <p:bg>
      <p:bgPr>
        <a:solidFill>
          <a:srgbClr val="F3ECDD"/>
        </a:solid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ing slide">
  <p:cSld name="CUSTOM_7_1">
    <p:bg>
      <p:bgPr>
        <a:solidFill>
          <a:srgbClr val="F3ECDD"/>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4626850" y="1320225"/>
            <a:ext cx="361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123D60"/>
              </a:buClr>
              <a:buSzPts val="6000"/>
              <a:buFont typeface="Anton"/>
              <a:buNone/>
              <a:defRPr sz="6000">
                <a:solidFill>
                  <a:srgbClr val="123D60"/>
                </a:solidFill>
                <a:latin typeface="Anton"/>
                <a:ea typeface="Anton"/>
                <a:cs typeface="Anton"/>
                <a:sym typeface="Anton"/>
              </a:defRPr>
            </a:lvl1pPr>
            <a:lvl2pPr lvl="1" algn="r" rtl="0">
              <a:spcBef>
                <a:spcPts val="0"/>
              </a:spcBef>
              <a:spcAft>
                <a:spcPts val="0"/>
              </a:spcAft>
              <a:buClr>
                <a:srgbClr val="123D60"/>
              </a:buClr>
              <a:buSzPts val="5200"/>
              <a:buNone/>
              <a:defRPr sz="5200">
                <a:solidFill>
                  <a:srgbClr val="123D60"/>
                </a:solidFill>
              </a:defRPr>
            </a:lvl2pPr>
            <a:lvl3pPr lvl="2" algn="r" rtl="0">
              <a:spcBef>
                <a:spcPts val="0"/>
              </a:spcBef>
              <a:spcAft>
                <a:spcPts val="0"/>
              </a:spcAft>
              <a:buClr>
                <a:srgbClr val="123D60"/>
              </a:buClr>
              <a:buSzPts val="5200"/>
              <a:buNone/>
              <a:defRPr sz="5200">
                <a:solidFill>
                  <a:srgbClr val="123D60"/>
                </a:solidFill>
              </a:defRPr>
            </a:lvl3pPr>
            <a:lvl4pPr lvl="3" algn="r" rtl="0">
              <a:spcBef>
                <a:spcPts val="0"/>
              </a:spcBef>
              <a:spcAft>
                <a:spcPts val="0"/>
              </a:spcAft>
              <a:buClr>
                <a:srgbClr val="123D60"/>
              </a:buClr>
              <a:buSzPts val="5200"/>
              <a:buNone/>
              <a:defRPr sz="5200">
                <a:solidFill>
                  <a:srgbClr val="123D60"/>
                </a:solidFill>
              </a:defRPr>
            </a:lvl4pPr>
            <a:lvl5pPr lvl="4" algn="r" rtl="0">
              <a:spcBef>
                <a:spcPts val="0"/>
              </a:spcBef>
              <a:spcAft>
                <a:spcPts val="0"/>
              </a:spcAft>
              <a:buClr>
                <a:srgbClr val="123D60"/>
              </a:buClr>
              <a:buSzPts val="5200"/>
              <a:buNone/>
              <a:defRPr sz="5200">
                <a:solidFill>
                  <a:srgbClr val="123D60"/>
                </a:solidFill>
              </a:defRPr>
            </a:lvl5pPr>
            <a:lvl6pPr lvl="5" algn="r" rtl="0">
              <a:spcBef>
                <a:spcPts val="0"/>
              </a:spcBef>
              <a:spcAft>
                <a:spcPts val="0"/>
              </a:spcAft>
              <a:buClr>
                <a:srgbClr val="123D60"/>
              </a:buClr>
              <a:buSzPts val="5200"/>
              <a:buNone/>
              <a:defRPr sz="5200">
                <a:solidFill>
                  <a:srgbClr val="123D60"/>
                </a:solidFill>
              </a:defRPr>
            </a:lvl6pPr>
            <a:lvl7pPr lvl="6" algn="r" rtl="0">
              <a:spcBef>
                <a:spcPts val="0"/>
              </a:spcBef>
              <a:spcAft>
                <a:spcPts val="0"/>
              </a:spcAft>
              <a:buClr>
                <a:srgbClr val="123D60"/>
              </a:buClr>
              <a:buSzPts val="5200"/>
              <a:buNone/>
              <a:defRPr sz="5200">
                <a:solidFill>
                  <a:srgbClr val="123D60"/>
                </a:solidFill>
              </a:defRPr>
            </a:lvl7pPr>
            <a:lvl8pPr lvl="7" algn="r" rtl="0">
              <a:spcBef>
                <a:spcPts val="0"/>
              </a:spcBef>
              <a:spcAft>
                <a:spcPts val="0"/>
              </a:spcAft>
              <a:buClr>
                <a:srgbClr val="123D60"/>
              </a:buClr>
              <a:buSzPts val="5200"/>
              <a:buNone/>
              <a:defRPr sz="5200">
                <a:solidFill>
                  <a:srgbClr val="123D60"/>
                </a:solidFill>
              </a:defRPr>
            </a:lvl8pPr>
            <a:lvl9pPr lvl="8" algn="r" rtl="0">
              <a:spcBef>
                <a:spcPts val="0"/>
              </a:spcBef>
              <a:spcAft>
                <a:spcPts val="0"/>
              </a:spcAft>
              <a:buClr>
                <a:srgbClr val="123D60"/>
              </a:buClr>
              <a:buSzPts val="5200"/>
              <a:buNone/>
              <a:defRPr sz="5200">
                <a:solidFill>
                  <a:srgbClr val="123D60"/>
                </a:solidFill>
              </a:defRPr>
            </a:lvl9pPr>
          </a:lstStyle>
          <a:p>
            <a:endParaRPr/>
          </a:p>
        </p:txBody>
      </p:sp>
      <p:sp>
        <p:nvSpPr>
          <p:cNvPr id="14" name="Google Shape;14;p3"/>
          <p:cNvSpPr txBox="1">
            <a:spLocks noGrp="1"/>
          </p:cNvSpPr>
          <p:nvPr>
            <p:ph type="subTitle" idx="1"/>
          </p:nvPr>
        </p:nvSpPr>
        <p:spPr>
          <a:xfrm>
            <a:off x="5408650" y="2977800"/>
            <a:ext cx="2835000" cy="71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123D60"/>
              </a:buClr>
              <a:buSzPts val="1200"/>
              <a:buFont typeface="Barlow Semi Condensed"/>
              <a:buNone/>
              <a:defRPr>
                <a:solidFill>
                  <a:srgbClr val="123D60"/>
                </a:solidFill>
                <a:latin typeface="Barlow Semi Condensed"/>
                <a:ea typeface="Barlow Semi Condensed"/>
                <a:cs typeface="Barlow Semi Condensed"/>
                <a:sym typeface="Barlow Semi Condensed"/>
              </a:defRPr>
            </a:lvl1pPr>
            <a:lvl2pPr lvl="1" algn="r" rtl="0">
              <a:lnSpc>
                <a:spcPct val="100000"/>
              </a:lnSpc>
              <a:spcBef>
                <a:spcPts val="0"/>
              </a:spcBef>
              <a:spcAft>
                <a:spcPts val="0"/>
              </a:spcAft>
              <a:buClr>
                <a:srgbClr val="123D60"/>
              </a:buClr>
              <a:buSzPts val="1200"/>
              <a:buNone/>
              <a:defRPr>
                <a:solidFill>
                  <a:srgbClr val="123D60"/>
                </a:solidFill>
              </a:defRPr>
            </a:lvl2pPr>
            <a:lvl3pPr lvl="2" algn="r" rtl="0">
              <a:lnSpc>
                <a:spcPct val="100000"/>
              </a:lnSpc>
              <a:spcBef>
                <a:spcPts val="0"/>
              </a:spcBef>
              <a:spcAft>
                <a:spcPts val="0"/>
              </a:spcAft>
              <a:buClr>
                <a:srgbClr val="123D60"/>
              </a:buClr>
              <a:buSzPts val="1200"/>
              <a:buNone/>
              <a:defRPr>
                <a:solidFill>
                  <a:srgbClr val="123D60"/>
                </a:solidFill>
              </a:defRPr>
            </a:lvl3pPr>
            <a:lvl4pPr lvl="3" algn="r" rtl="0">
              <a:lnSpc>
                <a:spcPct val="100000"/>
              </a:lnSpc>
              <a:spcBef>
                <a:spcPts val="0"/>
              </a:spcBef>
              <a:spcAft>
                <a:spcPts val="0"/>
              </a:spcAft>
              <a:buClr>
                <a:srgbClr val="123D60"/>
              </a:buClr>
              <a:buSzPts val="1200"/>
              <a:buNone/>
              <a:defRPr>
                <a:solidFill>
                  <a:srgbClr val="123D60"/>
                </a:solidFill>
              </a:defRPr>
            </a:lvl4pPr>
            <a:lvl5pPr lvl="4" algn="r" rtl="0">
              <a:lnSpc>
                <a:spcPct val="100000"/>
              </a:lnSpc>
              <a:spcBef>
                <a:spcPts val="0"/>
              </a:spcBef>
              <a:spcAft>
                <a:spcPts val="0"/>
              </a:spcAft>
              <a:buClr>
                <a:srgbClr val="123D60"/>
              </a:buClr>
              <a:buSzPts val="1200"/>
              <a:buNone/>
              <a:defRPr>
                <a:solidFill>
                  <a:srgbClr val="123D60"/>
                </a:solidFill>
              </a:defRPr>
            </a:lvl5pPr>
            <a:lvl6pPr lvl="5" algn="r" rtl="0">
              <a:lnSpc>
                <a:spcPct val="100000"/>
              </a:lnSpc>
              <a:spcBef>
                <a:spcPts val="0"/>
              </a:spcBef>
              <a:spcAft>
                <a:spcPts val="0"/>
              </a:spcAft>
              <a:buClr>
                <a:srgbClr val="123D60"/>
              </a:buClr>
              <a:buSzPts val="1200"/>
              <a:buNone/>
              <a:defRPr>
                <a:solidFill>
                  <a:srgbClr val="123D60"/>
                </a:solidFill>
              </a:defRPr>
            </a:lvl6pPr>
            <a:lvl7pPr lvl="6" algn="r" rtl="0">
              <a:lnSpc>
                <a:spcPct val="100000"/>
              </a:lnSpc>
              <a:spcBef>
                <a:spcPts val="0"/>
              </a:spcBef>
              <a:spcAft>
                <a:spcPts val="0"/>
              </a:spcAft>
              <a:buClr>
                <a:srgbClr val="123D60"/>
              </a:buClr>
              <a:buSzPts val="1200"/>
              <a:buNone/>
              <a:defRPr>
                <a:solidFill>
                  <a:srgbClr val="123D60"/>
                </a:solidFill>
              </a:defRPr>
            </a:lvl7pPr>
            <a:lvl8pPr lvl="7" algn="r" rtl="0">
              <a:lnSpc>
                <a:spcPct val="100000"/>
              </a:lnSpc>
              <a:spcBef>
                <a:spcPts val="0"/>
              </a:spcBef>
              <a:spcAft>
                <a:spcPts val="0"/>
              </a:spcAft>
              <a:buClr>
                <a:srgbClr val="123D60"/>
              </a:buClr>
              <a:buSzPts val="1200"/>
              <a:buNone/>
              <a:defRPr>
                <a:solidFill>
                  <a:srgbClr val="123D60"/>
                </a:solidFill>
              </a:defRPr>
            </a:lvl8pPr>
            <a:lvl9pPr lvl="8" algn="r" rtl="0">
              <a:lnSpc>
                <a:spcPct val="100000"/>
              </a:lnSpc>
              <a:spcBef>
                <a:spcPts val="0"/>
              </a:spcBef>
              <a:spcAft>
                <a:spcPts val="0"/>
              </a:spcAft>
              <a:buClr>
                <a:srgbClr val="123D60"/>
              </a:buClr>
              <a:buSzPts val="1200"/>
              <a:buNone/>
              <a:defRPr>
                <a:solidFill>
                  <a:srgbClr val="123D6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3">
    <p:bg>
      <p:bgPr>
        <a:solidFill>
          <a:srgbClr val="F3ECDD"/>
        </a:solidFill>
        <a:effectLst/>
      </p:bgPr>
    </p:bg>
    <p:spTree>
      <p:nvGrpSpPr>
        <p:cNvPr id="1" name="Shape 15"/>
        <p:cNvGrpSpPr/>
        <p:nvPr/>
      </p:nvGrpSpPr>
      <p:grpSpPr>
        <a:xfrm>
          <a:off x="0" y="0"/>
          <a:ext cx="0" cy="0"/>
          <a:chOff x="0" y="0"/>
          <a:chExt cx="0" cy="0"/>
        </a:xfrm>
      </p:grpSpPr>
      <p:sp>
        <p:nvSpPr>
          <p:cNvPr id="16" name="Google Shape;16;p4"/>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txBox="1">
            <a:spLocks noGrp="1"/>
          </p:cNvSpPr>
          <p:nvPr>
            <p:ph type="ctrTitle"/>
          </p:nvPr>
        </p:nvSpPr>
        <p:spPr>
          <a:xfrm>
            <a:off x="2297696" y="22498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8" name="Google Shape;18;p4"/>
          <p:cNvSpPr txBox="1">
            <a:spLocks noGrp="1"/>
          </p:cNvSpPr>
          <p:nvPr>
            <p:ph type="subTitle" idx="1"/>
          </p:nvPr>
        </p:nvSpPr>
        <p:spPr>
          <a:xfrm>
            <a:off x="2470346" y="2664869"/>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 name="Google Shape;19;p4"/>
          <p:cNvSpPr txBox="1">
            <a:spLocks noGrp="1"/>
          </p:cNvSpPr>
          <p:nvPr>
            <p:ph type="title" idx="2" hasCustomPrompt="1"/>
          </p:nvPr>
        </p:nvSpPr>
        <p:spPr>
          <a:xfrm>
            <a:off x="2546696" y="190033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4"/>
          <p:cNvSpPr txBox="1">
            <a:spLocks noGrp="1"/>
          </p:cNvSpPr>
          <p:nvPr>
            <p:ph type="ctrTitle" idx="3"/>
          </p:nvPr>
        </p:nvSpPr>
        <p:spPr>
          <a:xfrm>
            <a:off x="4595069" y="22464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1" name="Google Shape;21;p4"/>
          <p:cNvSpPr txBox="1">
            <a:spLocks noGrp="1"/>
          </p:cNvSpPr>
          <p:nvPr>
            <p:ph type="subTitle" idx="4"/>
          </p:nvPr>
        </p:nvSpPr>
        <p:spPr>
          <a:xfrm>
            <a:off x="4732619" y="2659579"/>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2" name="Google Shape;22;p4"/>
          <p:cNvSpPr txBox="1">
            <a:spLocks noGrp="1"/>
          </p:cNvSpPr>
          <p:nvPr>
            <p:ph type="title" idx="5" hasCustomPrompt="1"/>
          </p:nvPr>
        </p:nvSpPr>
        <p:spPr>
          <a:xfrm>
            <a:off x="4844069" y="189693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4"/>
          <p:cNvSpPr txBox="1">
            <a:spLocks noGrp="1"/>
          </p:cNvSpPr>
          <p:nvPr>
            <p:ph type="ctrTitle" idx="6"/>
          </p:nvPr>
        </p:nvSpPr>
        <p:spPr>
          <a:xfrm>
            <a:off x="723600" y="600200"/>
            <a:ext cx="7696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 name="Google Shape;24;p4"/>
          <p:cNvSpPr txBox="1">
            <a:spLocks noGrp="1"/>
          </p:cNvSpPr>
          <p:nvPr>
            <p:ph type="ctrTitle" idx="7"/>
          </p:nvPr>
        </p:nvSpPr>
        <p:spPr>
          <a:xfrm>
            <a:off x="2297696" y="36733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5" name="Google Shape;25;p4"/>
          <p:cNvSpPr txBox="1">
            <a:spLocks noGrp="1"/>
          </p:cNvSpPr>
          <p:nvPr>
            <p:ph type="subTitle" idx="8"/>
          </p:nvPr>
        </p:nvSpPr>
        <p:spPr>
          <a:xfrm>
            <a:off x="2470346" y="4088369"/>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 name="Google Shape;26;p4"/>
          <p:cNvSpPr txBox="1">
            <a:spLocks noGrp="1"/>
          </p:cNvSpPr>
          <p:nvPr>
            <p:ph type="title" idx="9" hasCustomPrompt="1"/>
          </p:nvPr>
        </p:nvSpPr>
        <p:spPr>
          <a:xfrm>
            <a:off x="2546696" y="332383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4"/>
          <p:cNvSpPr txBox="1">
            <a:spLocks noGrp="1"/>
          </p:cNvSpPr>
          <p:nvPr>
            <p:ph type="ctrTitle" idx="13"/>
          </p:nvPr>
        </p:nvSpPr>
        <p:spPr>
          <a:xfrm>
            <a:off x="4595069" y="36699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8" name="Google Shape;28;p4"/>
          <p:cNvSpPr txBox="1">
            <a:spLocks noGrp="1"/>
          </p:cNvSpPr>
          <p:nvPr>
            <p:ph type="subTitle" idx="14"/>
          </p:nvPr>
        </p:nvSpPr>
        <p:spPr>
          <a:xfrm>
            <a:off x="4732619" y="4083079"/>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9" name="Google Shape;29;p4"/>
          <p:cNvSpPr txBox="1">
            <a:spLocks noGrp="1"/>
          </p:cNvSpPr>
          <p:nvPr>
            <p:ph type="title" idx="15" hasCustomPrompt="1"/>
          </p:nvPr>
        </p:nvSpPr>
        <p:spPr>
          <a:xfrm>
            <a:off x="4844069" y="332043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CUSTOM_12">
    <p:bg>
      <p:bgPr>
        <a:solidFill>
          <a:srgbClr val="F3ECDD"/>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831200" y="796011"/>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2" name="Google Shape;32;p5"/>
          <p:cNvSpPr txBox="1">
            <a:spLocks noGrp="1"/>
          </p:cNvSpPr>
          <p:nvPr>
            <p:ph type="subTitle" idx="1"/>
          </p:nvPr>
        </p:nvSpPr>
        <p:spPr>
          <a:xfrm>
            <a:off x="831200" y="2733738"/>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3" name="Google Shape;33;p5"/>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4">
    <p:bg>
      <p:bgPr>
        <a:solidFill>
          <a:srgbClr val="F3ECDD"/>
        </a:solidFill>
        <a:effectLst/>
      </p:bgPr>
    </p:bg>
    <p:spTree>
      <p:nvGrpSpPr>
        <p:cNvPr id="1" name="Shape 34"/>
        <p:cNvGrpSpPr/>
        <p:nvPr/>
      </p:nvGrpSpPr>
      <p:grpSpPr>
        <a:xfrm>
          <a:off x="0" y="0"/>
          <a:ext cx="0" cy="0"/>
          <a:chOff x="0" y="0"/>
          <a:chExt cx="0" cy="0"/>
        </a:xfrm>
      </p:grpSpPr>
      <p:sp>
        <p:nvSpPr>
          <p:cNvPr id="35" name="Google Shape;35;p6"/>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a:off x="35841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58553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13129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ctrTitle"/>
          </p:nvPr>
        </p:nvSpPr>
        <p:spPr>
          <a:xfrm>
            <a:off x="1349089"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 name="Google Shape;40;p6"/>
          <p:cNvSpPr txBox="1">
            <a:spLocks noGrp="1"/>
          </p:cNvSpPr>
          <p:nvPr>
            <p:ph type="subTitle" idx="1"/>
          </p:nvPr>
        </p:nvSpPr>
        <p:spPr>
          <a:xfrm>
            <a:off x="1349101"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1" name="Google Shape;41;p6"/>
          <p:cNvSpPr txBox="1">
            <a:spLocks noGrp="1"/>
          </p:cNvSpPr>
          <p:nvPr>
            <p:ph type="ctrTitle" idx="2"/>
          </p:nvPr>
        </p:nvSpPr>
        <p:spPr>
          <a:xfrm>
            <a:off x="3628222"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 name="Google Shape;42;p6"/>
          <p:cNvSpPr txBox="1">
            <a:spLocks noGrp="1"/>
          </p:cNvSpPr>
          <p:nvPr>
            <p:ph type="subTitle" idx="3"/>
          </p:nvPr>
        </p:nvSpPr>
        <p:spPr>
          <a:xfrm>
            <a:off x="3628234"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3" name="Google Shape;43;p6"/>
          <p:cNvSpPr txBox="1">
            <a:spLocks noGrp="1"/>
          </p:cNvSpPr>
          <p:nvPr>
            <p:ph type="ctrTitle" idx="4"/>
          </p:nvPr>
        </p:nvSpPr>
        <p:spPr>
          <a:xfrm>
            <a:off x="5914222"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4" name="Google Shape;44;p6"/>
          <p:cNvSpPr txBox="1">
            <a:spLocks noGrp="1"/>
          </p:cNvSpPr>
          <p:nvPr>
            <p:ph type="subTitle" idx="5"/>
          </p:nvPr>
        </p:nvSpPr>
        <p:spPr>
          <a:xfrm>
            <a:off x="5914234"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5" name="Google Shape;45;p6"/>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
  <p:cSld name="CUSTOM_14_3">
    <p:bg>
      <p:bgPr>
        <a:solidFill>
          <a:srgbClr val="F3ECDD"/>
        </a:solidFill>
        <a:effectLst/>
      </p:bgPr>
    </p:bg>
    <p:spTree>
      <p:nvGrpSpPr>
        <p:cNvPr id="1" name="Shape 61"/>
        <p:cNvGrpSpPr/>
        <p:nvPr/>
      </p:nvGrpSpPr>
      <p:grpSpPr>
        <a:xfrm>
          <a:off x="0" y="0"/>
          <a:ext cx="0" cy="0"/>
          <a:chOff x="0" y="0"/>
          <a:chExt cx="0" cy="0"/>
        </a:xfrm>
      </p:grpSpPr>
      <p:sp>
        <p:nvSpPr>
          <p:cNvPr id="62" name="Google Shape;62;p8"/>
          <p:cNvSpPr txBox="1">
            <a:spLocks noGrp="1"/>
          </p:cNvSpPr>
          <p:nvPr>
            <p:ph type="ctrTitle"/>
          </p:nvPr>
        </p:nvSpPr>
        <p:spPr>
          <a:xfrm>
            <a:off x="1941734" y="29891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3" name="Google Shape;63;p8"/>
          <p:cNvSpPr txBox="1">
            <a:spLocks noGrp="1"/>
          </p:cNvSpPr>
          <p:nvPr>
            <p:ph type="subTitle" idx="1"/>
          </p:nvPr>
        </p:nvSpPr>
        <p:spPr>
          <a:xfrm>
            <a:off x="1941747" y="35576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8"/>
          <p:cNvSpPr txBox="1">
            <a:spLocks noGrp="1"/>
          </p:cNvSpPr>
          <p:nvPr>
            <p:ph type="ctrTitle" idx="2"/>
          </p:nvPr>
        </p:nvSpPr>
        <p:spPr>
          <a:xfrm>
            <a:off x="5320959" y="29891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5" name="Google Shape;65;p8"/>
          <p:cNvSpPr txBox="1">
            <a:spLocks noGrp="1"/>
          </p:cNvSpPr>
          <p:nvPr>
            <p:ph type="subTitle" idx="3"/>
          </p:nvPr>
        </p:nvSpPr>
        <p:spPr>
          <a:xfrm>
            <a:off x="5320972" y="35576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6" name="Google Shape;66;p8"/>
          <p:cNvSpPr txBox="1">
            <a:spLocks noGrp="1"/>
          </p:cNvSpPr>
          <p:nvPr>
            <p:ph type="ctrTitle" idx="4"/>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1">
  <p:cSld name="CUSTOM_14_2">
    <p:bg>
      <p:bgPr>
        <a:solidFill>
          <a:srgbClr val="F3ECDD"/>
        </a:solidFill>
        <a:effectLst/>
      </p:bgPr>
    </p:bg>
    <p:spTree>
      <p:nvGrpSpPr>
        <p:cNvPr id="1" name="Shape 67"/>
        <p:cNvGrpSpPr/>
        <p:nvPr/>
      </p:nvGrpSpPr>
      <p:grpSpPr>
        <a:xfrm>
          <a:off x="0" y="0"/>
          <a:ext cx="0" cy="0"/>
          <a:chOff x="0" y="0"/>
          <a:chExt cx="0" cy="0"/>
        </a:xfrm>
      </p:grpSpPr>
      <p:sp>
        <p:nvSpPr>
          <p:cNvPr id="68" name="Google Shape;68;p9"/>
          <p:cNvSpPr/>
          <p:nvPr/>
        </p:nvSpPr>
        <p:spPr>
          <a:xfrm>
            <a:off x="0" y="2855450"/>
            <a:ext cx="9150600" cy="22947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ctrTitle"/>
          </p:nvPr>
        </p:nvSpPr>
        <p:spPr>
          <a:xfrm>
            <a:off x="1009313"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70" name="Google Shape;70;p9"/>
          <p:cNvSpPr txBox="1">
            <a:spLocks noGrp="1"/>
          </p:cNvSpPr>
          <p:nvPr>
            <p:ph type="subTitle" idx="1"/>
          </p:nvPr>
        </p:nvSpPr>
        <p:spPr>
          <a:xfrm>
            <a:off x="1009313"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71" name="Google Shape;71;p9"/>
          <p:cNvSpPr txBox="1">
            <a:spLocks noGrp="1"/>
          </p:cNvSpPr>
          <p:nvPr>
            <p:ph type="ctrTitle" idx="2"/>
          </p:nvPr>
        </p:nvSpPr>
        <p:spPr>
          <a:xfrm>
            <a:off x="3660288"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72" name="Google Shape;72;p9"/>
          <p:cNvSpPr txBox="1">
            <a:spLocks noGrp="1"/>
          </p:cNvSpPr>
          <p:nvPr>
            <p:ph type="subTitle" idx="3"/>
          </p:nvPr>
        </p:nvSpPr>
        <p:spPr>
          <a:xfrm>
            <a:off x="3660288"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73" name="Google Shape;73;p9"/>
          <p:cNvSpPr txBox="1">
            <a:spLocks noGrp="1"/>
          </p:cNvSpPr>
          <p:nvPr>
            <p:ph type="ctrTitle" idx="4"/>
          </p:nvPr>
        </p:nvSpPr>
        <p:spPr>
          <a:xfrm>
            <a:off x="6311263"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74" name="Google Shape;74;p9"/>
          <p:cNvSpPr txBox="1">
            <a:spLocks noGrp="1"/>
          </p:cNvSpPr>
          <p:nvPr>
            <p:ph type="subTitle" idx="5"/>
          </p:nvPr>
        </p:nvSpPr>
        <p:spPr>
          <a:xfrm>
            <a:off x="6311263"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75" name="Google Shape;75;p9"/>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CUSTOM_14_1">
    <p:bg>
      <p:bgPr>
        <a:solidFill>
          <a:srgbClr val="F3ECDD"/>
        </a:solidFill>
        <a:effectLst/>
      </p:bgPr>
    </p:bg>
    <p:spTree>
      <p:nvGrpSpPr>
        <p:cNvPr id="1" name="Shape 76"/>
        <p:cNvGrpSpPr/>
        <p:nvPr/>
      </p:nvGrpSpPr>
      <p:grpSpPr>
        <a:xfrm>
          <a:off x="0" y="0"/>
          <a:ext cx="0" cy="0"/>
          <a:chOff x="0" y="0"/>
          <a:chExt cx="0" cy="0"/>
        </a:xfrm>
      </p:grpSpPr>
      <p:sp>
        <p:nvSpPr>
          <p:cNvPr id="77" name="Google Shape;77;p10"/>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ody text">
  <p:cSld name="CUSTOM_8">
    <p:bg>
      <p:bgPr>
        <a:solidFill>
          <a:srgbClr val="F3ECDD"/>
        </a:solidFill>
        <a:effectLst/>
      </p:bgPr>
    </p:bg>
    <p:spTree>
      <p:nvGrpSpPr>
        <p:cNvPr id="1" name="Shape 78"/>
        <p:cNvGrpSpPr/>
        <p:nvPr/>
      </p:nvGrpSpPr>
      <p:grpSpPr>
        <a:xfrm>
          <a:off x="0" y="0"/>
          <a:ext cx="0" cy="0"/>
          <a:chOff x="0" y="0"/>
          <a:chExt cx="0" cy="0"/>
        </a:xfrm>
      </p:grpSpPr>
      <p:sp>
        <p:nvSpPr>
          <p:cNvPr id="79" name="Google Shape;79;p11"/>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80" name="Google Shape;80;p11"/>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1pPr>
            <a:lvl2pPr lvl="1"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2pPr>
            <a:lvl3pPr lvl="2"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3pPr>
            <a:lvl4pPr lvl="3"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4pPr>
            <a:lvl5pPr lvl="4"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5pPr>
            <a:lvl6pPr lvl="5"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6pPr>
            <a:lvl7pPr lvl="6"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7pPr>
            <a:lvl8pPr lvl="7"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8pPr>
            <a:lvl9pPr lvl="8"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Light"/>
                <a:ea typeface="Roboto Slab Light"/>
                <a:cs typeface="Roboto Slab Light"/>
                <a:sym typeface="Roboto Slab Light"/>
              </a:defRPr>
            </a:lvl1pPr>
            <a:lvl2pPr lvl="1" algn="r" rtl="0">
              <a:buNone/>
              <a:defRPr sz="1300">
                <a:solidFill>
                  <a:srgbClr val="666666"/>
                </a:solidFill>
                <a:latin typeface="Roboto Slab Light"/>
                <a:ea typeface="Roboto Slab Light"/>
                <a:cs typeface="Roboto Slab Light"/>
                <a:sym typeface="Roboto Slab Light"/>
              </a:defRPr>
            </a:lvl2pPr>
            <a:lvl3pPr lvl="2" algn="r" rtl="0">
              <a:buNone/>
              <a:defRPr sz="1300">
                <a:solidFill>
                  <a:srgbClr val="666666"/>
                </a:solidFill>
                <a:latin typeface="Roboto Slab Light"/>
                <a:ea typeface="Roboto Slab Light"/>
                <a:cs typeface="Roboto Slab Light"/>
                <a:sym typeface="Roboto Slab Light"/>
              </a:defRPr>
            </a:lvl3pPr>
            <a:lvl4pPr lvl="3" algn="r" rtl="0">
              <a:buNone/>
              <a:defRPr sz="1300">
                <a:solidFill>
                  <a:srgbClr val="666666"/>
                </a:solidFill>
                <a:latin typeface="Roboto Slab Light"/>
                <a:ea typeface="Roboto Slab Light"/>
                <a:cs typeface="Roboto Slab Light"/>
                <a:sym typeface="Roboto Slab Light"/>
              </a:defRPr>
            </a:lvl4pPr>
            <a:lvl5pPr lvl="4" algn="r" rtl="0">
              <a:buNone/>
              <a:defRPr sz="1300">
                <a:solidFill>
                  <a:srgbClr val="666666"/>
                </a:solidFill>
                <a:latin typeface="Roboto Slab Light"/>
                <a:ea typeface="Roboto Slab Light"/>
                <a:cs typeface="Roboto Slab Light"/>
                <a:sym typeface="Roboto Slab Light"/>
              </a:defRPr>
            </a:lvl5pPr>
            <a:lvl6pPr lvl="5" algn="r" rtl="0">
              <a:buNone/>
              <a:defRPr sz="1300">
                <a:solidFill>
                  <a:srgbClr val="666666"/>
                </a:solidFill>
                <a:latin typeface="Roboto Slab Light"/>
                <a:ea typeface="Roboto Slab Light"/>
                <a:cs typeface="Roboto Slab Light"/>
                <a:sym typeface="Roboto Slab Light"/>
              </a:defRPr>
            </a:lvl6pPr>
            <a:lvl7pPr lvl="6" algn="r" rtl="0">
              <a:buNone/>
              <a:defRPr sz="1300">
                <a:solidFill>
                  <a:srgbClr val="666666"/>
                </a:solidFill>
                <a:latin typeface="Roboto Slab Light"/>
                <a:ea typeface="Roboto Slab Light"/>
                <a:cs typeface="Roboto Slab Light"/>
                <a:sym typeface="Roboto Slab Light"/>
              </a:defRPr>
            </a:lvl7pPr>
            <a:lvl8pPr lvl="7" algn="r" rtl="0">
              <a:buNone/>
              <a:defRPr sz="1300">
                <a:solidFill>
                  <a:srgbClr val="666666"/>
                </a:solidFill>
                <a:latin typeface="Roboto Slab Light"/>
                <a:ea typeface="Roboto Slab Light"/>
                <a:cs typeface="Roboto Slab Light"/>
                <a:sym typeface="Roboto Slab Light"/>
              </a:defRPr>
            </a:lvl8pPr>
            <a:lvl9pPr lvl="8" algn="r" rtl="0">
              <a:buNone/>
              <a:defRPr sz="1300">
                <a:solidFill>
                  <a:srgbClr val="666666"/>
                </a:solidFill>
                <a:latin typeface="Roboto Slab Light"/>
                <a:ea typeface="Roboto Slab Light"/>
                <a:cs typeface="Roboto Slab Light"/>
                <a:sym typeface="Roboto Slab Light"/>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110909" y="1534503"/>
            <a:ext cx="51315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5000" dirty="0">
                <a:solidFill>
                  <a:srgbClr val="FFFFFF"/>
                </a:solidFill>
                <a:latin typeface="Lato Black"/>
                <a:ea typeface="Lato Black"/>
                <a:cs typeface="Lato Black"/>
                <a:sym typeface="Lato Black"/>
              </a:rPr>
              <a:t>LET’S CELEBRATE AMERICAN ENTERPRISE!</a:t>
            </a:r>
            <a:endParaRPr sz="5000" dirty="0">
              <a:solidFill>
                <a:srgbClr val="FFFFFF"/>
              </a:solidFill>
              <a:latin typeface="Lato Black"/>
              <a:ea typeface="Lato Black"/>
              <a:cs typeface="Lato Black"/>
              <a:sym typeface="Lato Black"/>
            </a:endParaRPr>
          </a:p>
        </p:txBody>
      </p:sp>
      <p:grpSp>
        <p:nvGrpSpPr>
          <p:cNvPr id="5" name="Group 4">
            <a:extLst>
              <a:ext uri="{FF2B5EF4-FFF2-40B4-BE49-F238E27FC236}">
                <a16:creationId xmlns:a16="http://schemas.microsoft.com/office/drawing/2014/main" id="{5F862103-9841-6648-CA70-A09A5C9DAAD4}"/>
              </a:ext>
            </a:extLst>
          </p:cNvPr>
          <p:cNvGrpSpPr/>
          <p:nvPr/>
        </p:nvGrpSpPr>
        <p:grpSpPr>
          <a:xfrm>
            <a:off x="0" y="929110"/>
            <a:ext cx="9144000" cy="4214390"/>
            <a:chOff x="0" y="929110"/>
            <a:chExt cx="9144000" cy="4214390"/>
          </a:xfrm>
        </p:grpSpPr>
        <p:sp>
          <p:nvSpPr>
            <p:cNvPr id="89" name="Google Shape;89;p13"/>
            <p:cNvSpPr/>
            <p:nvPr/>
          </p:nvSpPr>
          <p:spPr>
            <a:xfrm>
              <a:off x="0" y="3977700"/>
              <a:ext cx="9144000" cy="1165800"/>
            </a:xfrm>
            <a:prstGeom prst="rect">
              <a:avLst/>
            </a:prstGeom>
            <a:solidFill>
              <a:srgbClr val="00B0F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0F380A91-074D-5588-5FD1-7E1D61D3B83B}"/>
                </a:ext>
              </a:extLst>
            </p:cNvPr>
            <p:cNvGrpSpPr/>
            <p:nvPr/>
          </p:nvGrpSpPr>
          <p:grpSpPr>
            <a:xfrm>
              <a:off x="5197489" y="929110"/>
              <a:ext cx="2494585" cy="3630924"/>
              <a:chOff x="5197489" y="929110"/>
              <a:chExt cx="2494585" cy="3630924"/>
            </a:xfrm>
          </p:grpSpPr>
          <p:sp>
            <p:nvSpPr>
              <p:cNvPr id="91" name="Google Shape;91;p13"/>
              <p:cNvSpPr/>
              <p:nvPr/>
            </p:nvSpPr>
            <p:spPr>
              <a:xfrm>
                <a:off x="6803097" y="2591393"/>
                <a:ext cx="381824" cy="1108039"/>
              </a:xfrm>
              <a:custGeom>
                <a:avLst/>
                <a:gdLst/>
                <a:ahLst/>
                <a:cxnLst/>
                <a:rect l="l" t="t" r="r" b="b"/>
                <a:pathLst>
                  <a:path w="5100" h="14800" extrusionOk="0">
                    <a:moveTo>
                      <a:pt x="2240" y="0"/>
                    </a:moveTo>
                    <a:cubicBezTo>
                      <a:pt x="1118" y="0"/>
                      <a:pt x="0" y="674"/>
                      <a:pt x="0" y="674"/>
                    </a:cubicBezTo>
                    <a:cubicBezTo>
                      <a:pt x="0" y="674"/>
                      <a:pt x="100" y="10347"/>
                      <a:pt x="1350" y="13272"/>
                    </a:cubicBezTo>
                    <a:cubicBezTo>
                      <a:pt x="1795" y="14441"/>
                      <a:pt x="2224" y="14799"/>
                      <a:pt x="2584" y="14799"/>
                    </a:cubicBezTo>
                    <a:cubicBezTo>
                      <a:pt x="3155" y="14799"/>
                      <a:pt x="3550" y="13897"/>
                      <a:pt x="3550" y="13897"/>
                    </a:cubicBezTo>
                    <a:cubicBezTo>
                      <a:pt x="3550" y="13897"/>
                      <a:pt x="5100" y="5673"/>
                      <a:pt x="4375" y="2024"/>
                    </a:cubicBezTo>
                    <a:cubicBezTo>
                      <a:pt x="4051" y="439"/>
                      <a:pt x="3144" y="0"/>
                      <a:pt x="2240" y="0"/>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6655234" y="4387764"/>
                <a:ext cx="741188" cy="164783"/>
              </a:xfrm>
              <a:custGeom>
                <a:avLst/>
                <a:gdLst/>
                <a:ahLst/>
                <a:cxnLst/>
                <a:rect l="l" t="t" r="r" b="b"/>
                <a:pathLst>
                  <a:path w="9900" h="2201" extrusionOk="0">
                    <a:moveTo>
                      <a:pt x="4900" y="1"/>
                    </a:moveTo>
                    <a:cubicBezTo>
                      <a:pt x="4275" y="1"/>
                      <a:pt x="3525" y="1"/>
                      <a:pt x="2900" y="101"/>
                    </a:cubicBezTo>
                    <a:lnTo>
                      <a:pt x="2500" y="626"/>
                    </a:lnTo>
                    <a:lnTo>
                      <a:pt x="1351" y="626"/>
                    </a:lnTo>
                    <a:lnTo>
                      <a:pt x="1651" y="326"/>
                    </a:lnTo>
                    <a:lnTo>
                      <a:pt x="1651" y="326"/>
                    </a:lnTo>
                    <a:cubicBezTo>
                      <a:pt x="626" y="426"/>
                      <a:pt x="1" y="726"/>
                      <a:pt x="1" y="1051"/>
                    </a:cubicBezTo>
                    <a:cubicBezTo>
                      <a:pt x="1" y="1675"/>
                      <a:pt x="2175" y="2200"/>
                      <a:pt x="4900" y="2200"/>
                    </a:cubicBezTo>
                    <a:cubicBezTo>
                      <a:pt x="7599" y="2200"/>
                      <a:pt x="9899" y="1675"/>
                      <a:pt x="9899" y="1051"/>
                    </a:cubicBezTo>
                    <a:cubicBezTo>
                      <a:pt x="9899" y="526"/>
                      <a:pt x="7599" y="1"/>
                      <a:pt x="4900" y="1"/>
                    </a:cubicBezTo>
                    <a:close/>
                  </a:path>
                </a:pathLst>
              </a:custGeom>
              <a:solidFill>
                <a:srgbClr val="123D60">
                  <a:alpha val="29229"/>
                </a:srgb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6756305" y="3491525"/>
                <a:ext cx="374337" cy="943106"/>
              </a:xfrm>
              <a:custGeom>
                <a:avLst/>
                <a:gdLst/>
                <a:ahLst/>
                <a:cxnLst/>
                <a:rect l="l" t="t" r="r" b="b"/>
                <a:pathLst>
                  <a:path w="5000" h="12597" extrusionOk="0">
                    <a:moveTo>
                      <a:pt x="2979" y="1"/>
                    </a:moveTo>
                    <a:cubicBezTo>
                      <a:pt x="2429" y="1"/>
                      <a:pt x="1875" y="451"/>
                      <a:pt x="1875" y="1149"/>
                    </a:cubicBezTo>
                    <a:cubicBezTo>
                      <a:pt x="1975" y="2598"/>
                      <a:pt x="1350" y="10422"/>
                      <a:pt x="1350" y="10422"/>
                    </a:cubicBezTo>
                    <a:lnTo>
                      <a:pt x="1" y="12597"/>
                    </a:lnTo>
                    <a:lnTo>
                      <a:pt x="1150" y="12597"/>
                    </a:lnTo>
                    <a:lnTo>
                      <a:pt x="2700" y="10522"/>
                    </a:lnTo>
                    <a:cubicBezTo>
                      <a:pt x="2700" y="10522"/>
                      <a:pt x="3750" y="6448"/>
                      <a:pt x="4375" y="4798"/>
                    </a:cubicBezTo>
                    <a:cubicBezTo>
                      <a:pt x="5000" y="3023"/>
                      <a:pt x="4050" y="1349"/>
                      <a:pt x="4050" y="1349"/>
                    </a:cubicBezTo>
                    <a:cubicBezTo>
                      <a:pt x="4002" y="394"/>
                      <a:pt x="3492" y="1"/>
                      <a:pt x="2979" y="1"/>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6881708" y="2765535"/>
                <a:ext cx="265181" cy="1146970"/>
              </a:xfrm>
              <a:custGeom>
                <a:avLst/>
                <a:gdLst/>
                <a:ahLst/>
                <a:cxnLst/>
                <a:rect l="l" t="t" r="r" b="b"/>
                <a:pathLst>
                  <a:path w="3542" h="15320" extrusionOk="0">
                    <a:moveTo>
                      <a:pt x="3425" y="1"/>
                    </a:moveTo>
                    <a:lnTo>
                      <a:pt x="3425" y="1"/>
                    </a:lnTo>
                    <a:cubicBezTo>
                      <a:pt x="3507" y="564"/>
                      <a:pt x="3541" y="1229"/>
                      <a:pt x="3541" y="1948"/>
                    </a:cubicBezTo>
                    <a:lnTo>
                      <a:pt x="3541" y="1948"/>
                    </a:lnTo>
                    <a:cubicBezTo>
                      <a:pt x="3542" y="1230"/>
                      <a:pt x="3507" y="567"/>
                      <a:pt x="3425" y="1"/>
                    </a:cubicBezTo>
                    <a:close/>
                    <a:moveTo>
                      <a:pt x="3541" y="1948"/>
                    </a:moveTo>
                    <a:lnTo>
                      <a:pt x="3541" y="1948"/>
                    </a:lnTo>
                    <a:cubicBezTo>
                      <a:pt x="3541" y="4938"/>
                      <a:pt x="2942" y="8868"/>
                      <a:pt x="2700" y="10621"/>
                    </a:cubicBezTo>
                    <a:cubicBezTo>
                      <a:pt x="2942" y="8947"/>
                      <a:pt x="3542" y="4961"/>
                      <a:pt x="3541" y="1948"/>
                    </a:cubicBezTo>
                    <a:close/>
                    <a:moveTo>
                      <a:pt x="200" y="10846"/>
                    </a:moveTo>
                    <a:cubicBezTo>
                      <a:pt x="200" y="11571"/>
                      <a:pt x="100" y="13445"/>
                      <a:pt x="0" y="15320"/>
                    </a:cubicBezTo>
                    <a:cubicBezTo>
                      <a:pt x="100" y="13445"/>
                      <a:pt x="200" y="11571"/>
                      <a:pt x="200" y="10946"/>
                    </a:cubicBezTo>
                    <a:lnTo>
                      <a:pt x="200" y="10846"/>
                    </a:lnTo>
                    <a:close/>
                  </a:path>
                </a:pathLst>
              </a:custGeom>
              <a:solidFill>
                <a:srgbClr val="E9E9E9"/>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756305" y="3491375"/>
                <a:ext cx="350006" cy="943256"/>
              </a:xfrm>
              <a:custGeom>
                <a:avLst/>
                <a:gdLst/>
                <a:ahLst/>
                <a:cxnLst/>
                <a:rect l="l" t="t" r="r" b="b"/>
                <a:pathLst>
                  <a:path w="4675" h="12599" extrusionOk="0">
                    <a:moveTo>
                      <a:pt x="3025" y="1"/>
                    </a:moveTo>
                    <a:cubicBezTo>
                      <a:pt x="2400" y="1"/>
                      <a:pt x="1875" y="426"/>
                      <a:pt x="1875" y="1151"/>
                    </a:cubicBezTo>
                    <a:lnTo>
                      <a:pt x="1875" y="1251"/>
                    </a:lnTo>
                    <a:cubicBezTo>
                      <a:pt x="1875" y="1876"/>
                      <a:pt x="1775" y="3750"/>
                      <a:pt x="1675" y="5625"/>
                    </a:cubicBezTo>
                    <a:lnTo>
                      <a:pt x="1675" y="5725"/>
                    </a:lnTo>
                    <a:cubicBezTo>
                      <a:pt x="1550" y="7924"/>
                      <a:pt x="1350" y="10099"/>
                      <a:pt x="1350" y="10424"/>
                    </a:cubicBezTo>
                    <a:lnTo>
                      <a:pt x="1" y="12599"/>
                    </a:lnTo>
                    <a:lnTo>
                      <a:pt x="1150" y="12599"/>
                    </a:lnTo>
                    <a:lnTo>
                      <a:pt x="2700" y="10524"/>
                    </a:lnTo>
                    <a:cubicBezTo>
                      <a:pt x="2800" y="10424"/>
                      <a:pt x="3750" y="6450"/>
                      <a:pt x="4375" y="4800"/>
                    </a:cubicBezTo>
                    <a:cubicBezTo>
                      <a:pt x="4675" y="3850"/>
                      <a:pt x="4575" y="2925"/>
                      <a:pt x="4475" y="2175"/>
                    </a:cubicBezTo>
                    <a:cubicBezTo>
                      <a:pt x="4375" y="1975"/>
                      <a:pt x="4275" y="1776"/>
                      <a:pt x="4175" y="1551"/>
                    </a:cubicBezTo>
                    <a:cubicBezTo>
                      <a:pt x="4175" y="1451"/>
                      <a:pt x="4050" y="1351"/>
                      <a:pt x="4050" y="1351"/>
                    </a:cubicBezTo>
                    <a:cubicBezTo>
                      <a:pt x="4050" y="426"/>
                      <a:pt x="3550" y="1"/>
                      <a:pt x="3025" y="1"/>
                    </a:cubicBezTo>
                    <a:close/>
                  </a:path>
                </a:pathLst>
              </a:custGeom>
              <a:solidFill>
                <a:srgbClr val="E9B6A7"/>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685181" y="4271719"/>
                <a:ext cx="312647" cy="225651"/>
              </a:xfrm>
              <a:custGeom>
                <a:avLst/>
                <a:gdLst/>
                <a:ahLst/>
                <a:cxnLst/>
                <a:rect l="l" t="t" r="r" b="b"/>
                <a:pathLst>
                  <a:path w="4176" h="3014" extrusionOk="0">
                    <a:moveTo>
                      <a:pt x="3750" y="1"/>
                    </a:moveTo>
                    <a:cubicBezTo>
                      <a:pt x="3750" y="1"/>
                      <a:pt x="2625" y="1651"/>
                      <a:pt x="2100" y="2076"/>
                    </a:cubicBezTo>
                    <a:cubicBezTo>
                      <a:pt x="1949" y="2198"/>
                      <a:pt x="1806" y="2242"/>
                      <a:pt x="1679" y="2242"/>
                    </a:cubicBezTo>
                    <a:cubicBezTo>
                      <a:pt x="1366" y="2242"/>
                      <a:pt x="1151" y="1976"/>
                      <a:pt x="1151" y="1976"/>
                    </a:cubicBezTo>
                    <a:cubicBezTo>
                      <a:pt x="1151" y="1976"/>
                      <a:pt x="1" y="2376"/>
                      <a:pt x="226" y="2800"/>
                    </a:cubicBezTo>
                    <a:cubicBezTo>
                      <a:pt x="301" y="2960"/>
                      <a:pt x="596" y="3014"/>
                      <a:pt x="953" y="3014"/>
                    </a:cubicBezTo>
                    <a:cubicBezTo>
                      <a:pt x="1548" y="3014"/>
                      <a:pt x="2313" y="2863"/>
                      <a:pt x="2500" y="2800"/>
                    </a:cubicBezTo>
                    <a:cubicBezTo>
                      <a:pt x="2725" y="2701"/>
                      <a:pt x="3450" y="1551"/>
                      <a:pt x="3450" y="1551"/>
                    </a:cubicBezTo>
                    <a:lnTo>
                      <a:pt x="3450" y="2800"/>
                    </a:lnTo>
                    <a:lnTo>
                      <a:pt x="3550" y="2800"/>
                    </a:lnTo>
                    <a:cubicBezTo>
                      <a:pt x="3550" y="2800"/>
                      <a:pt x="3875" y="1751"/>
                      <a:pt x="3975" y="1126"/>
                    </a:cubicBezTo>
                    <a:cubicBezTo>
                      <a:pt x="4175" y="401"/>
                      <a:pt x="3750" y="1"/>
                      <a:pt x="3750" y="1"/>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162386" y="4254949"/>
                <a:ext cx="155425" cy="263010"/>
              </a:xfrm>
              <a:custGeom>
                <a:avLst/>
                <a:gdLst/>
                <a:ahLst/>
                <a:cxnLst/>
                <a:rect l="l" t="t" r="r" b="b"/>
                <a:pathLst>
                  <a:path w="2076" h="3513" extrusionOk="0">
                    <a:moveTo>
                      <a:pt x="1975" y="0"/>
                    </a:moveTo>
                    <a:lnTo>
                      <a:pt x="626" y="625"/>
                    </a:lnTo>
                    <a:lnTo>
                      <a:pt x="201" y="1675"/>
                    </a:lnTo>
                    <a:lnTo>
                      <a:pt x="1" y="2825"/>
                    </a:lnTo>
                    <a:cubicBezTo>
                      <a:pt x="89" y="3331"/>
                      <a:pt x="399" y="3512"/>
                      <a:pt x="747" y="3512"/>
                    </a:cubicBezTo>
                    <a:cubicBezTo>
                      <a:pt x="1190" y="3512"/>
                      <a:pt x="1693" y="3218"/>
                      <a:pt x="1875" y="2925"/>
                    </a:cubicBezTo>
                    <a:cubicBezTo>
                      <a:pt x="2075" y="2400"/>
                      <a:pt x="1975" y="0"/>
                      <a:pt x="1975" y="0"/>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137081" y="3456337"/>
                <a:ext cx="274315" cy="950668"/>
              </a:xfrm>
              <a:custGeom>
                <a:avLst/>
                <a:gdLst/>
                <a:ahLst/>
                <a:cxnLst/>
                <a:rect l="l" t="t" r="r" b="b"/>
                <a:pathLst>
                  <a:path w="3664" h="12698" extrusionOk="0">
                    <a:moveTo>
                      <a:pt x="1350" y="1"/>
                    </a:moveTo>
                    <a:cubicBezTo>
                      <a:pt x="666" y="1"/>
                      <a:pt x="1" y="808"/>
                      <a:pt x="214" y="2019"/>
                    </a:cubicBezTo>
                    <a:cubicBezTo>
                      <a:pt x="639" y="4318"/>
                      <a:pt x="839" y="10767"/>
                      <a:pt x="839" y="10767"/>
                    </a:cubicBezTo>
                    <a:lnTo>
                      <a:pt x="539" y="12342"/>
                    </a:lnTo>
                    <a:cubicBezTo>
                      <a:pt x="539" y="12342"/>
                      <a:pt x="895" y="12698"/>
                      <a:pt x="1425" y="12698"/>
                    </a:cubicBezTo>
                    <a:cubicBezTo>
                      <a:pt x="1539" y="12698"/>
                      <a:pt x="1660" y="12681"/>
                      <a:pt x="1788" y="12642"/>
                    </a:cubicBezTo>
                    <a:cubicBezTo>
                      <a:pt x="2088" y="12542"/>
                      <a:pt x="2213" y="11817"/>
                      <a:pt x="2213" y="11817"/>
                    </a:cubicBezTo>
                    <a:cubicBezTo>
                      <a:pt x="2213" y="11817"/>
                      <a:pt x="2513" y="8067"/>
                      <a:pt x="3138" y="6193"/>
                    </a:cubicBezTo>
                    <a:cubicBezTo>
                      <a:pt x="3663" y="4218"/>
                      <a:pt x="2613" y="2144"/>
                      <a:pt x="2613" y="2144"/>
                    </a:cubicBezTo>
                    <a:cubicBezTo>
                      <a:pt x="2566" y="624"/>
                      <a:pt x="1951" y="1"/>
                      <a:pt x="1350" y="1"/>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7044470" y="2630998"/>
                <a:ext cx="436103" cy="1070456"/>
              </a:xfrm>
              <a:custGeom>
                <a:avLst/>
                <a:gdLst/>
                <a:ahLst/>
                <a:cxnLst/>
                <a:rect l="l" t="t" r="r" b="b"/>
                <a:pathLst>
                  <a:path w="5825" h="14298" extrusionOk="0">
                    <a:moveTo>
                      <a:pt x="1718" y="1"/>
                    </a:moveTo>
                    <a:cubicBezTo>
                      <a:pt x="774" y="1"/>
                      <a:pt x="1" y="245"/>
                      <a:pt x="1" y="245"/>
                    </a:cubicBezTo>
                    <a:cubicBezTo>
                      <a:pt x="1" y="245"/>
                      <a:pt x="101" y="9818"/>
                      <a:pt x="1451" y="12743"/>
                    </a:cubicBezTo>
                    <a:cubicBezTo>
                      <a:pt x="1964" y="13943"/>
                      <a:pt x="2460" y="14297"/>
                      <a:pt x="2867" y="14297"/>
                    </a:cubicBezTo>
                    <a:cubicBezTo>
                      <a:pt x="3451" y="14297"/>
                      <a:pt x="3850" y="13567"/>
                      <a:pt x="3850" y="13567"/>
                    </a:cubicBezTo>
                    <a:cubicBezTo>
                      <a:pt x="3850" y="13567"/>
                      <a:pt x="5825" y="6069"/>
                      <a:pt x="5000" y="2544"/>
                    </a:cubicBezTo>
                    <a:cubicBezTo>
                      <a:pt x="4583" y="447"/>
                      <a:pt x="2994" y="1"/>
                      <a:pt x="1718" y="1"/>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731973" y="2157087"/>
                <a:ext cx="812237" cy="977395"/>
              </a:xfrm>
              <a:custGeom>
                <a:avLst/>
                <a:gdLst/>
                <a:ahLst/>
                <a:cxnLst/>
                <a:rect l="l" t="t" r="r" b="b"/>
                <a:pathLst>
                  <a:path w="10849" h="13055" extrusionOk="0">
                    <a:moveTo>
                      <a:pt x="2725" y="1"/>
                    </a:moveTo>
                    <a:cubicBezTo>
                      <a:pt x="2100" y="951"/>
                      <a:pt x="850" y="3650"/>
                      <a:pt x="326" y="6875"/>
                    </a:cubicBezTo>
                    <a:cubicBezTo>
                      <a:pt x="1" y="8350"/>
                      <a:pt x="326" y="10524"/>
                      <a:pt x="626" y="12499"/>
                    </a:cubicBezTo>
                    <a:cubicBezTo>
                      <a:pt x="1705" y="12744"/>
                      <a:pt x="3515" y="13055"/>
                      <a:pt x="5415" y="13055"/>
                    </a:cubicBezTo>
                    <a:cubicBezTo>
                      <a:pt x="6813" y="13055"/>
                      <a:pt x="8259" y="12886"/>
                      <a:pt x="9499" y="12399"/>
                    </a:cubicBezTo>
                    <a:cubicBezTo>
                      <a:pt x="9699" y="11574"/>
                      <a:pt x="9899" y="10749"/>
                      <a:pt x="10124" y="9699"/>
                    </a:cubicBezTo>
                    <a:cubicBezTo>
                      <a:pt x="10849" y="5125"/>
                      <a:pt x="6999" y="526"/>
                      <a:pt x="6999" y="526"/>
                    </a:cubicBezTo>
                    <a:cubicBezTo>
                      <a:pt x="6999" y="526"/>
                      <a:pt x="4600" y="426"/>
                      <a:pt x="2725" y="1"/>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6709513" y="1073604"/>
                <a:ext cx="499741" cy="762750"/>
              </a:xfrm>
              <a:custGeom>
                <a:avLst/>
                <a:gdLst/>
                <a:ahLst/>
                <a:cxnLst/>
                <a:rect l="l" t="t" r="r" b="b"/>
                <a:pathLst>
                  <a:path w="6675" h="10188" extrusionOk="0">
                    <a:moveTo>
                      <a:pt x="3662" y="1"/>
                    </a:moveTo>
                    <a:cubicBezTo>
                      <a:pt x="3192" y="1"/>
                      <a:pt x="2692" y="125"/>
                      <a:pt x="2300" y="525"/>
                    </a:cubicBezTo>
                    <a:cubicBezTo>
                      <a:pt x="1350" y="1675"/>
                      <a:pt x="2075" y="2925"/>
                      <a:pt x="1350" y="4075"/>
                    </a:cubicBezTo>
                    <a:cubicBezTo>
                      <a:pt x="626" y="5325"/>
                      <a:pt x="626" y="5525"/>
                      <a:pt x="1350" y="6574"/>
                    </a:cubicBezTo>
                    <a:cubicBezTo>
                      <a:pt x="1975" y="7599"/>
                      <a:pt x="1" y="9374"/>
                      <a:pt x="2400" y="10099"/>
                    </a:cubicBezTo>
                    <a:cubicBezTo>
                      <a:pt x="2594" y="10159"/>
                      <a:pt x="2784" y="10187"/>
                      <a:pt x="2970" y="10187"/>
                    </a:cubicBezTo>
                    <a:cubicBezTo>
                      <a:pt x="5090" y="10187"/>
                      <a:pt x="6675" y="6574"/>
                      <a:pt x="6675" y="6574"/>
                    </a:cubicBezTo>
                    <a:lnTo>
                      <a:pt x="5100" y="325"/>
                    </a:lnTo>
                    <a:cubicBezTo>
                      <a:pt x="5100" y="325"/>
                      <a:pt x="4422" y="1"/>
                      <a:pt x="3662" y="1"/>
                    </a:cubicBezTo>
                    <a:close/>
                  </a:path>
                </a:pathLst>
              </a:custGeom>
              <a:solidFill>
                <a:srgbClr val="0C181E"/>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7123081" y="1425407"/>
                <a:ext cx="123606" cy="217191"/>
              </a:xfrm>
              <a:custGeom>
                <a:avLst/>
                <a:gdLst/>
                <a:ahLst/>
                <a:cxnLst/>
                <a:rect l="l" t="t" r="r" b="b"/>
                <a:pathLst>
                  <a:path w="1651" h="2901" extrusionOk="0">
                    <a:moveTo>
                      <a:pt x="201" y="1"/>
                    </a:moveTo>
                    <a:lnTo>
                      <a:pt x="1" y="2900"/>
                    </a:lnTo>
                    <a:lnTo>
                      <a:pt x="1550" y="2700"/>
                    </a:lnTo>
                    <a:lnTo>
                      <a:pt x="1650" y="1"/>
                    </a:lnTo>
                    <a:close/>
                  </a:path>
                </a:pathLst>
              </a:custGeom>
              <a:solidFill>
                <a:srgbClr val="FFF5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7177360" y="1533965"/>
                <a:ext cx="69327" cy="101146"/>
              </a:xfrm>
              <a:custGeom>
                <a:avLst/>
                <a:gdLst/>
                <a:ahLst/>
                <a:cxnLst/>
                <a:rect l="l" t="t" r="r" b="b"/>
                <a:pathLst>
                  <a:path w="926" h="1351" extrusionOk="0">
                    <a:moveTo>
                      <a:pt x="925" y="0"/>
                    </a:moveTo>
                    <a:lnTo>
                      <a:pt x="925" y="0"/>
                    </a:lnTo>
                    <a:cubicBezTo>
                      <a:pt x="625" y="325"/>
                      <a:pt x="301" y="625"/>
                      <a:pt x="1" y="825"/>
                    </a:cubicBezTo>
                    <a:lnTo>
                      <a:pt x="1" y="1250"/>
                    </a:lnTo>
                    <a:lnTo>
                      <a:pt x="1" y="1350"/>
                    </a:lnTo>
                    <a:lnTo>
                      <a:pt x="825" y="1250"/>
                    </a:lnTo>
                    <a:lnTo>
                      <a:pt x="925" y="0"/>
                    </a:lnTo>
                    <a:close/>
                  </a:path>
                </a:pathLst>
              </a:custGeom>
              <a:solidFill>
                <a:srgbClr val="CEC99C"/>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6881708" y="1472199"/>
                <a:ext cx="443590" cy="350455"/>
              </a:xfrm>
              <a:custGeom>
                <a:avLst/>
                <a:gdLst/>
                <a:ahLst/>
                <a:cxnLst/>
                <a:rect l="l" t="t" r="r" b="b"/>
                <a:pathLst>
                  <a:path w="5925" h="4681" extrusionOk="0">
                    <a:moveTo>
                      <a:pt x="4050" y="1"/>
                    </a:moveTo>
                    <a:lnTo>
                      <a:pt x="2175" y="1550"/>
                    </a:lnTo>
                    <a:lnTo>
                      <a:pt x="1975" y="2900"/>
                    </a:lnTo>
                    <a:lnTo>
                      <a:pt x="625" y="3225"/>
                    </a:lnTo>
                    <a:cubicBezTo>
                      <a:pt x="625" y="3225"/>
                      <a:pt x="0" y="4575"/>
                      <a:pt x="2075" y="4675"/>
                    </a:cubicBezTo>
                    <a:cubicBezTo>
                      <a:pt x="2149" y="4678"/>
                      <a:pt x="2223" y="4680"/>
                      <a:pt x="2296" y="4680"/>
                    </a:cubicBezTo>
                    <a:cubicBezTo>
                      <a:pt x="4274" y="4680"/>
                      <a:pt x="5924" y="3425"/>
                      <a:pt x="5924" y="3425"/>
                    </a:cubicBezTo>
                    <a:lnTo>
                      <a:pt x="3850" y="2600"/>
                    </a:lnTo>
                    <a:lnTo>
                      <a:pt x="4050" y="1"/>
                    </a:ln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7029497" y="1635036"/>
                <a:ext cx="7562" cy="39380"/>
              </a:xfrm>
              <a:custGeom>
                <a:avLst/>
                <a:gdLst/>
                <a:ahLst/>
                <a:cxnLst/>
                <a:rect l="l" t="t" r="r" b="b"/>
                <a:pathLst>
                  <a:path w="101" h="526" extrusionOk="0">
                    <a:moveTo>
                      <a:pt x="101" y="0"/>
                    </a:moveTo>
                    <a:lnTo>
                      <a:pt x="1" y="525"/>
                    </a:lnTo>
                    <a:lnTo>
                      <a:pt x="1" y="525"/>
                    </a:lnTo>
                    <a:lnTo>
                      <a:pt x="101" y="0"/>
                    </a:lnTo>
                    <a:close/>
                  </a:path>
                </a:pathLst>
              </a:custGeom>
              <a:solidFill>
                <a:srgbClr val="37303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7177360" y="1595730"/>
                <a:ext cx="75" cy="31894"/>
              </a:xfrm>
              <a:custGeom>
                <a:avLst/>
                <a:gdLst/>
                <a:ahLst/>
                <a:cxnLst/>
                <a:rect l="l" t="t" r="r" b="b"/>
                <a:pathLst>
                  <a:path w="1" h="426" extrusionOk="0">
                    <a:moveTo>
                      <a:pt x="1" y="0"/>
                    </a:moveTo>
                    <a:lnTo>
                      <a:pt x="1" y="0"/>
                    </a:lnTo>
                    <a:lnTo>
                      <a:pt x="1" y="425"/>
                    </a:lnTo>
                    <a:close/>
                  </a:path>
                </a:pathLst>
              </a:custGeom>
              <a:solidFill>
                <a:srgbClr val="BEAB89"/>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7029497" y="1595730"/>
                <a:ext cx="147938" cy="78686"/>
              </a:xfrm>
              <a:custGeom>
                <a:avLst/>
                <a:gdLst/>
                <a:ahLst/>
                <a:cxnLst/>
                <a:rect l="l" t="t" r="r" b="b"/>
                <a:pathLst>
                  <a:path w="1976" h="1051" extrusionOk="0">
                    <a:moveTo>
                      <a:pt x="1976" y="0"/>
                    </a:moveTo>
                    <a:cubicBezTo>
                      <a:pt x="1451" y="325"/>
                      <a:pt x="926" y="525"/>
                      <a:pt x="301" y="525"/>
                    </a:cubicBezTo>
                    <a:lnTo>
                      <a:pt x="101" y="525"/>
                    </a:lnTo>
                    <a:lnTo>
                      <a:pt x="1" y="1050"/>
                    </a:lnTo>
                    <a:cubicBezTo>
                      <a:pt x="401" y="950"/>
                      <a:pt x="1651" y="750"/>
                      <a:pt x="1876" y="750"/>
                    </a:cubicBezTo>
                    <a:lnTo>
                      <a:pt x="1976" y="425"/>
                    </a:lnTo>
                    <a:lnTo>
                      <a:pt x="1976" y="0"/>
                    </a:lnTo>
                    <a:close/>
                  </a:path>
                </a:pathLst>
              </a:custGeom>
              <a:solidFill>
                <a:srgbClr val="E0A99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857376" y="1152215"/>
                <a:ext cx="482895" cy="485815"/>
              </a:xfrm>
              <a:custGeom>
                <a:avLst/>
                <a:gdLst/>
                <a:ahLst/>
                <a:cxnLst/>
                <a:rect l="l" t="t" r="r" b="b"/>
                <a:pathLst>
                  <a:path w="6450" h="6489" extrusionOk="0">
                    <a:moveTo>
                      <a:pt x="3125" y="0"/>
                    </a:moveTo>
                    <a:cubicBezTo>
                      <a:pt x="3125" y="0"/>
                      <a:pt x="1050" y="100"/>
                      <a:pt x="625" y="1550"/>
                    </a:cubicBezTo>
                    <a:cubicBezTo>
                      <a:pt x="200" y="3125"/>
                      <a:pt x="0" y="5099"/>
                      <a:pt x="1250" y="6049"/>
                    </a:cubicBezTo>
                    <a:cubicBezTo>
                      <a:pt x="1659" y="6352"/>
                      <a:pt x="2134" y="6488"/>
                      <a:pt x="2617" y="6488"/>
                    </a:cubicBezTo>
                    <a:cubicBezTo>
                      <a:pt x="3613" y="6488"/>
                      <a:pt x="4644" y="5908"/>
                      <a:pt x="5199" y="4999"/>
                    </a:cubicBezTo>
                    <a:cubicBezTo>
                      <a:pt x="6149" y="3750"/>
                      <a:pt x="6449" y="525"/>
                      <a:pt x="3125" y="0"/>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5293" y="1408561"/>
                <a:ext cx="37434" cy="78686"/>
              </a:xfrm>
              <a:custGeom>
                <a:avLst/>
                <a:gdLst/>
                <a:ahLst/>
                <a:cxnLst/>
                <a:rect l="l" t="t" r="r" b="b"/>
                <a:pathLst>
                  <a:path w="500" h="1051" extrusionOk="0">
                    <a:moveTo>
                      <a:pt x="500" y="1"/>
                    </a:moveTo>
                    <a:cubicBezTo>
                      <a:pt x="500" y="1"/>
                      <a:pt x="400" y="326"/>
                      <a:pt x="0" y="751"/>
                    </a:cubicBezTo>
                    <a:lnTo>
                      <a:pt x="400" y="1051"/>
                    </a:lnTo>
                    <a:lnTo>
                      <a:pt x="500" y="1"/>
                    </a:lnTo>
                    <a:close/>
                  </a:path>
                </a:pathLst>
              </a:custGeom>
              <a:solidFill>
                <a:srgbClr val="D6A09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997753" y="1518991"/>
                <a:ext cx="125403" cy="27551"/>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115594" y="1378614"/>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857376" y="1728545"/>
                <a:ext cx="475409" cy="570490"/>
              </a:xfrm>
              <a:custGeom>
                <a:avLst/>
                <a:gdLst/>
                <a:ahLst/>
                <a:cxnLst/>
                <a:rect l="l" t="t" r="r" b="b"/>
                <a:pathLst>
                  <a:path w="6350" h="7620" extrusionOk="0">
                    <a:moveTo>
                      <a:pt x="425" y="1"/>
                    </a:moveTo>
                    <a:cubicBezTo>
                      <a:pt x="100" y="526"/>
                      <a:pt x="0" y="3350"/>
                      <a:pt x="325" y="3850"/>
                    </a:cubicBezTo>
                    <a:cubicBezTo>
                      <a:pt x="625" y="4475"/>
                      <a:pt x="950" y="5225"/>
                      <a:pt x="950" y="5225"/>
                    </a:cubicBezTo>
                    <a:lnTo>
                      <a:pt x="425" y="6775"/>
                    </a:lnTo>
                    <a:cubicBezTo>
                      <a:pt x="1440" y="7510"/>
                      <a:pt x="2871" y="7620"/>
                      <a:pt x="3639" y="7620"/>
                    </a:cubicBezTo>
                    <a:cubicBezTo>
                      <a:pt x="3968" y="7620"/>
                      <a:pt x="4175" y="7600"/>
                      <a:pt x="4175" y="7600"/>
                    </a:cubicBezTo>
                    <a:cubicBezTo>
                      <a:pt x="5949" y="5625"/>
                      <a:pt x="6349" y="1976"/>
                      <a:pt x="5624" y="951"/>
                    </a:cubicBezTo>
                    <a:cubicBezTo>
                      <a:pt x="5524" y="851"/>
                      <a:pt x="5424" y="626"/>
                      <a:pt x="5324" y="526"/>
                    </a:cubicBezTo>
                    <a:cubicBezTo>
                      <a:pt x="4575" y="851"/>
                      <a:pt x="3750" y="1051"/>
                      <a:pt x="2825" y="1051"/>
                    </a:cubicBezTo>
                    <a:cubicBezTo>
                      <a:pt x="1875" y="1051"/>
                      <a:pt x="1050" y="626"/>
                      <a:pt x="425" y="1"/>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7068802" y="1285105"/>
                <a:ext cx="93659" cy="3930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741332" y="1681828"/>
                <a:ext cx="709295" cy="921394"/>
              </a:xfrm>
              <a:custGeom>
                <a:avLst/>
                <a:gdLst/>
                <a:ahLst/>
                <a:cxnLst/>
                <a:rect l="l" t="t" r="r" b="b"/>
                <a:pathLst>
                  <a:path w="9474" h="12307" extrusionOk="0">
                    <a:moveTo>
                      <a:pt x="6449" y="0"/>
                    </a:moveTo>
                    <a:lnTo>
                      <a:pt x="3625" y="4999"/>
                    </a:lnTo>
                    <a:lnTo>
                      <a:pt x="3000" y="100"/>
                    </a:lnTo>
                    <a:cubicBezTo>
                      <a:pt x="3000" y="100"/>
                      <a:pt x="1750" y="100"/>
                      <a:pt x="1250" y="1675"/>
                    </a:cubicBezTo>
                    <a:cubicBezTo>
                      <a:pt x="825" y="2925"/>
                      <a:pt x="401" y="3450"/>
                      <a:pt x="1350" y="5224"/>
                    </a:cubicBezTo>
                    <a:cubicBezTo>
                      <a:pt x="1550" y="5524"/>
                      <a:pt x="1975" y="6349"/>
                      <a:pt x="1750" y="7099"/>
                    </a:cubicBezTo>
                    <a:cubicBezTo>
                      <a:pt x="1750" y="7099"/>
                      <a:pt x="501" y="8849"/>
                      <a:pt x="1" y="11673"/>
                    </a:cubicBezTo>
                    <a:cubicBezTo>
                      <a:pt x="1" y="11673"/>
                      <a:pt x="735" y="12237"/>
                      <a:pt x="1537" y="12237"/>
                    </a:cubicBezTo>
                    <a:cubicBezTo>
                      <a:pt x="2390" y="12237"/>
                      <a:pt x="3319" y="11600"/>
                      <a:pt x="3525" y="8974"/>
                    </a:cubicBezTo>
                    <a:lnTo>
                      <a:pt x="3525" y="8974"/>
                    </a:lnTo>
                    <a:cubicBezTo>
                      <a:pt x="3525" y="8974"/>
                      <a:pt x="3431" y="12306"/>
                      <a:pt x="6206" y="12306"/>
                    </a:cubicBezTo>
                    <a:cubicBezTo>
                      <a:pt x="6285" y="12306"/>
                      <a:pt x="6366" y="12303"/>
                      <a:pt x="6449" y="12298"/>
                    </a:cubicBezTo>
                    <a:cubicBezTo>
                      <a:pt x="8749" y="12198"/>
                      <a:pt x="9474" y="11148"/>
                      <a:pt x="9474" y="11148"/>
                    </a:cubicBezTo>
                    <a:cubicBezTo>
                      <a:pt x="9474" y="11148"/>
                      <a:pt x="7999" y="8224"/>
                      <a:pt x="6874" y="6674"/>
                    </a:cubicBezTo>
                    <a:cubicBezTo>
                      <a:pt x="6874" y="6674"/>
                      <a:pt x="8324" y="3350"/>
                      <a:pt x="8749" y="1975"/>
                    </a:cubicBezTo>
                    <a:cubicBezTo>
                      <a:pt x="9149" y="225"/>
                      <a:pt x="6449" y="0"/>
                      <a:pt x="6449" y="0"/>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7262634" y="2220724"/>
                <a:ext cx="304037" cy="225127"/>
              </a:xfrm>
              <a:custGeom>
                <a:avLst/>
                <a:gdLst/>
                <a:ahLst/>
                <a:cxnLst/>
                <a:rect l="l" t="t" r="r" b="b"/>
                <a:pathLst>
                  <a:path w="4061" h="3007" extrusionOk="0">
                    <a:moveTo>
                      <a:pt x="3436" y="1"/>
                    </a:moveTo>
                    <a:lnTo>
                      <a:pt x="1886" y="2075"/>
                    </a:lnTo>
                    <a:cubicBezTo>
                      <a:pt x="1886" y="2075"/>
                      <a:pt x="1514" y="1441"/>
                      <a:pt x="1118" y="1441"/>
                    </a:cubicBezTo>
                    <a:cubicBezTo>
                      <a:pt x="1091" y="1441"/>
                      <a:pt x="1064" y="1444"/>
                      <a:pt x="1036" y="1451"/>
                    </a:cubicBezTo>
                    <a:cubicBezTo>
                      <a:pt x="1036" y="1451"/>
                      <a:pt x="0" y="2031"/>
                      <a:pt x="198" y="2031"/>
                    </a:cubicBezTo>
                    <a:cubicBezTo>
                      <a:pt x="266" y="2031"/>
                      <a:pt x="481" y="1962"/>
                      <a:pt x="936" y="1776"/>
                    </a:cubicBezTo>
                    <a:lnTo>
                      <a:pt x="936" y="1776"/>
                    </a:lnTo>
                    <a:cubicBezTo>
                      <a:pt x="936" y="1776"/>
                      <a:pt x="356" y="2495"/>
                      <a:pt x="453" y="2495"/>
                    </a:cubicBezTo>
                    <a:cubicBezTo>
                      <a:pt x="498" y="2495"/>
                      <a:pt x="691" y="2338"/>
                      <a:pt x="1161" y="1876"/>
                    </a:cubicBezTo>
                    <a:lnTo>
                      <a:pt x="1161" y="1876"/>
                    </a:lnTo>
                    <a:cubicBezTo>
                      <a:pt x="1161" y="1876"/>
                      <a:pt x="707" y="2771"/>
                      <a:pt x="807" y="2771"/>
                    </a:cubicBezTo>
                    <a:cubicBezTo>
                      <a:pt x="851" y="2771"/>
                      <a:pt x="1006" y="2593"/>
                      <a:pt x="1361" y="2075"/>
                    </a:cubicBezTo>
                    <a:lnTo>
                      <a:pt x="1361" y="2075"/>
                    </a:lnTo>
                    <a:cubicBezTo>
                      <a:pt x="1361" y="2076"/>
                      <a:pt x="863" y="3007"/>
                      <a:pt x="987" y="3007"/>
                    </a:cubicBezTo>
                    <a:cubicBezTo>
                      <a:pt x="1034" y="3007"/>
                      <a:pt x="1172" y="2872"/>
                      <a:pt x="1461" y="2500"/>
                    </a:cubicBezTo>
                    <a:cubicBezTo>
                      <a:pt x="1461" y="2500"/>
                      <a:pt x="1461" y="2949"/>
                      <a:pt x="1841" y="2949"/>
                    </a:cubicBezTo>
                    <a:cubicBezTo>
                      <a:pt x="1910" y="2949"/>
                      <a:pt x="1991" y="2935"/>
                      <a:pt x="2086" y="2900"/>
                    </a:cubicBezTo>
                    <a:cubicBezTo>
                      <a:pt x="2611" y="2800"/>
                      <a:pt x="4061" y="1151"/>
                      <a:pt x="4061" y="1151"/>
                    </a:cubicBezTo>
                    <a:lnTo>
                      <a:pt x="3436" y="1"/>
                    </a:ln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7403834" y="2297463"/>
                <a:ext cx="116045" cy="132965"/>
              </a:xfrm>
              <a:custGeom>
                <a:avLst/>
                <a:gdLst/>
                <a:ahLst/>
                <a:cxnLst/>
                <a:rect l="l" t="t" r="r" b="b"/>
                <a:pathLst>
                  <a:path w="1550" h="1776" extrusionOk="0">
                    <a:moveTo>
                      <a:pt x="400" y="1"/>
                    </a:moveTo>
                    <a:cubicBezTo>
                      <a:pt x="200" y="526"/>
                      <a:pt x="0" y="751"/>
                      <a:pt x="0" y="751"/>
                    </a:cubicBezTo>
                    <a:lnTo>
                      <a:pt x="825" y="1775"/>
                    </a:lnTo>
                    <a:cubicBezTo>
                      <a:pt x="1025" y="1475"/>
                      <a:pt x="1350" y="1250"/>
                      <a:pt x="1550" y="950"/>
                    </a:cubicBezTo>
                    <a:cubicBezTo>
                      <a:pt x="1150" y="751"/>
                      <a:pt x="725" y="426"/>
                      <a:pt x="400" y="1"/>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005165" y="2095396"/>
                <a:ext cx="31894" cy="31894"/>
              </a:xfrm>
              <a:custGeom>
                <a:avLst/>
                <a:gdLst/>
                <a:ahLst/>
                <a:cxnLst/>
                <a:rect l="l" t="t" r="r" b="b"/>
                <a:pathLst>
                  <a:path w="426" h="426" extrusionOk="0">
                    <a:moveTo>
                      <a:pt x="226" y="0"/>
                    </a:moveTo>
                    <a:cubicBezTo>
                      <a:pt x="1" y="0"/>
                      <a:pt x="1" y="100"/>
                      <a:pt x="1" y="200"/>
                    </a:cubicBezTo>
                    <a:cubicBezTo>
                      <a:pt x="1" y="325"/>
                      <a:pt x="1" y="425"/>
                      <a:pt x="226" y="425"/>
                    </a:cubicBezTo>
                    <a:cubicBezTo>
                      <a:pt x="326" y="425"/>
                      <a:pt x="426" y="325"/>
                      <a:pt x="426" y="200"/>
                    </a:cubicBezTo>
                    <a:cubicBezTo>
                      <a:pt x="426" y="100"/>
                      <a:pt x="326" y="0"/>
                      <a:pt x="226" y="0"/>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6990266" y="2250671"/>
                <a:ext cx="31819" cy="31894"/>
              </a:xfrm>
              <a:custGeom>
                <a:avLst/>
                <a:gdLst/>
                <a:ahLst/>
                <a:cxnLst/>
                <a:rect l="l" t="t" r="r" b="b"/>
                <a:pathLst>
                  <a:path w="425" h="426" extrusionOk="0">
                    <a:moveTo>
                      <a:pt x="200" y="1"/>
                    </a:moveTo>
                    <a:cubicBezTo>
                      <a:pt x="100" y="1"/>
                      <a:pt x="0" y="126"/>
                      <a:pt x="0" y="226"/>
                    </a:cubicBezTo>
                    <a:cubicBezTo>
                      <a:pt x="0" y="326"/>
                      <a:pt x="100" y="426"/>
                      <a:pt x="200" y="426"/>
                    </a:cubicBezTo>
                    <a:cubicBezTo>
                      <a:pt x="300" y="426"/>
                      <a:pt x="425" y="326"/>
                      <a:pt x="425" y="226"/>
                    </a:cubicBezTo>
                    <a:cubicBezTo>
                      <a:pt x="425" y="126"/>
                      <a:pt x="300" y="1"/>
                      <a:pt x="200" y="1"/>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7239126" y="1713647"/>
                <a:ext cx="452948" cy="694321"/>
              </a:xfrm>
              <a:custGeom>
                <a:avLst/>
                <a:gdLst/>
                <a:ahLst/>
                <a:cxnLst/>
                <a:rect l="l" t="t" r="r" b="b"/>
                <a:pathLst>
                  <a:path w="6050" h="9274" extrusionOk="0">
                    <a:moveTo>
                      <a:pt x="1250" y="0"/>
                    </a:moveTo>
                    <a:cubicBezTo>
                      <a:pt x="1250" y="0"/>
                      <a:pt x="0" y="1875"/>
                      <a:pt x="1050" y="2700"/>
                    </a:cubicBezTo>
                    <a:cubicBezTo>
                      <a:pt x="2100" y="3649"/>
                      <a:pt x="3975" y="4999"/>
                      <a:pt x="3975" y="4999"/>
                    </a:cubicBezTo>
                    <a:cubicBezTo>
                      <a:pt x="3350" y="6674"/>
                      <a:pt x="2300" y="8224"/>
                      <a:pt x="2300" y="8224"/>
                    </a:cubicBezTo>
                    <a:lnTo>
                      <a:pt x="3550" y="9273"/>
                    </a:lnTo>
                    <a:cubicBezTo>
                      <a:pt x="5624" y="7299"/>
                      <a:pt x="6049" y="4799"/>
                      <a:pt x="6049" y="4799"/>
                    </a:cubicBezTo>
                    <a:cubicBezTo>
                      <a:pt x="5424" y="2400"/>
                      <a:pt x="1250" y="0"/>
                      <a:pt x="1250" y="0"/>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615929" y="2188905"/>
                <a:ext cx="279480" cy="246089"/>
              </a:xfrm>
              <a:custGeom>
                <a:avLst/>
                <a:gdLst/>
                <a:ahLst/>
                <a:cxnLst/>
                <a:rect l="l" t="t" r="r" b="b"/>
                <a:pathLst>
                  <a:path w="3733" h="3287" extrusionOk="0">
                    <a:moveTo>
                      <a:pt x="726" y="1"/>
                    </a:moveTo>
                    <a:lnTo>
                      <a:pt x="1" y="1051"/>
                    </a:lnTo>
                    <a:cubicBezTo>
                      <a:pt x="1" y="1051"/>
                      <a:pt x="1151" y="2825"/>
                      <a:pt x="1676" y="3125"/>
                    </a:cubicBezTo>
                    <a:cubicBezTo>
                      <a:pt x="1745" y="3153"/>
                      <a:pt x="1806" y="3165"/>
                      <a:pt x="1862" y="3165"/>
                    </a:cubicBezTo>
                    <a:cubicBezTo>
                      <a:pt x="2208" y="3165"/>
                      <a:pt x="2300" y="2700"/>
                      <a:pt x="2300" y="2700"/>
                    </a:cubicBezTo>
                    <a:cubicBezTo>
                      <a:pt x="2572" y="3133"/>
                      <a:pt x="2693" y="3286"/>
                      <a:pt x="2728" y="3286"/>
                    </a:cubicBezTo>
                    <a:cubicBezTo>
                      <a:pt x="2812" y="3286"/>
                      <a:pt x="2401" y="2401"/>
                      <a:pt x="2400" y="2400"/>
                    </a:cubicBezTo>
                    <a:lnTo>
                      <a:pt x="2400" y="2400"/>
                    </a:lnTo>
                    <a:cubicBezTo>
                      <a:pt x="2717" y="2918"/>
                      <a:pt x="2867" y="3096"/>
                      <a:pt x="2922" y="3096"/>
                    </a:cubicBezTo>
                    <a:cubicBezTo>
                      <a:pt x="3047" y="3096"/>
                      <a:pt x="2700" y="2201"/>
                      <a:pt x="2700" y="2201"/>
                    </a:cubicBezTo>
                    <a:lnTo>
                      <a:pt x="2700" y="2201"/>
                    </a:lnTo>
                    <a:cubicBezTo>
                      <a:pt x="3096" y="2691"/>
                      <a:pt x="3263" y="2858"/>
                      <a:pt x="3308" y="2858"/>
                    </a:cubicBezTo>
                    <a:cubicBezTo>
                      <a:pt x="3404" y="2858"/>
                      <a:pt x="2925" y="2076"/>
                      <a:pt x="2925" y="2076"/>
                    </a:cubicBezTo>
                    <a:lnTo>
                      <a:pt x="2925" y="2076"/>
                    </a:lnTo>
                    <a:cubicBezTo>
                      <a:pt x="3380" y="2337"/>
                      <a:pt x="3574" y="2432"/>
                      <a:pt x="3618" y="2432"/>
                    </a:cubicBezTo>
                    <a:cubicBezTo>
                      <a:pt x="3732" y="2432"/>
                      <a:pt x="2800" y="1776"/>
                      <a:pt x="2800" y="1776"/>
                    </a:cubicBezTo>
                    <a:cubicBezTo>
                      <a:pt x="2759" y="1748"/>
                      <a:pt x="2713" y="1736"/>
                      <a:pt x="2665" y="1736"/>
                    </a:cubicBezTo>
                    <a:cubicBezTo>
                      <a:pt x="2366" y="1736"/>
                      <a:pt x="1976" y="2201"/>
                      <a:pt x="1976" y="2201"/>
                    </a:cubicBezTo>
                    <a:lnTo>
                      <a:pt x="726" y="1"/>
                    </a:ln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647747" y="2282490"/>
                <a:ext cx="116119" cy="117991"/>
              </a:xfrm>
              <a:custGeom>
                <a:avLst/>
                <a:gdLst/>
                <a:ahLst/>
                <a:cxnLst/>
                <a:rect l="l" t="t" r="r" b="b"/>
                <a:pathLst>
                  <a:path w="1551" h="1576" extrusionOk="0">
                    <a:moveTo>
                      <a:pt x="1251" y="1"/>
                    </a:moveTo>
                    <a:cubicBezTo>
                      <a:pt x="826" y="326"/>
                      <a:pt x="401" y="526"/>
                      <a:pt x="1" y="726"/>
                    </a:cubicBezTo>
                    <a:cubicBezTo>
                      <a:pt x="201" y="1051"/>
                      <a:pt x="401" y="1350"/>
                      <a:pt x="626" y="1575"/>
                    </a:cubicBezTo>
                    <a:lnTo>
                      <a:pt x="1551" y="726"/>
                    </a:lnTo>
                    <a:cubicBezTo>
                      <a:pt x="1551" y="726"/>
                      <a:pt x="1451" y="426"/>
                      <a:pt x="1251" y="1"/>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514932" y="1706160"/>
                <a:ext cx="475334" cy="669989"/>
              </a:xfrm>
              <a:custGeom>
                <a:avLst/>
                <a:gdLst/>
                <a:ahLst/>
                <a:cxnLst/>
                <a:rect l="l" t="t" r="r" b="b"/>
                <a:pathLst>
                  <a:path w="6349" h="8949" extrusionOk="0">
                    <a:moveTo>
                      <a:pt x="5399" y="0"/>
                    </a:moveTo>
                    <a:cubicBezTo>
                      <a:pt x="5399" y="0"/>
                      <a:pt x="925" y="1875"/>
                      <a:pt x="0" y="4149"/>
                    </a:cubicBezTo>
                    <a:cubicBezTo>
                      <a:pt x="0" y="4149"/>
                      <a:pt x="100" y="6649"/>
                      <a:pt x="1875" y="8948"/>
                    </a:cubicBezTo>
                    <a:lnTo>
                      <a:pt x="3225" y="8124"/>
                    </a:lnTo>
                    <a:cubicBezTo>
                      <a:pt x="3225" y="8124"/>
                      <a:pt x="2400" y="6449"/>
                      <a:pt x="2075" y="4674"/>
                    </a:cubicBezTo>
                    <a:cubicBezTo>
                      <a:pt x="2075" y="4674"/>
                      <a:pt x="4049" y="3524"/>
                      <a:pt x="5199" y="2800"/>
                    </a:cubicBezTo>
                    <a:cubicBezTo>
                      <a:pt x="6349" y="2075"/>
                      <a:pt x="5399" y="0"/>
                      <a:pt x="5399" y="0"/>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192333" y="1932559"/>
                <a:ext cx="101146" cy="30022"/>
              </a:xfrm>
              <a:custGeom>
                <a:avLst/>
                <a:gdLst/>
                <a:ahLst/>
                <a:cxnLst/>
                <a:rect l="l" t="t" r="r" b="b"/>
                <a:pathLst>
                  <a:path w="1351" h="401" extrusionOk="0">
                    <a:moveTo>
                      <a:pt x="1" y="1"/>
                    </a:moveTo>
                    <a:lnTo>
                      <a:pt x="1" y="101"/>
                    </a:lnTo>
                    <a:lnTo>
                      <a:pt x="1350" y="400"/>
                    </a:lnTo>
                    <a:lnTo>
                      <a:pt x="1350" y="300"/>
                    </a:lnTo>
                    <a:lnTo>
                      <a:pt x="1" y="1"/>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6950961" y="1043133"/>
                <a:ext cx="538971" cy="724942"/>
              </a:xfrm>
              <a:custGeom>
                <a:avLst/>
                <a:gdLst/>
                <a:ahLst/>
                <a:cxnLst/>
                <a:rect l="l" t="t" r="r" b="b"/>
                <a:pathLst>
                  <a:path w="7199" h="9683" extrusionOk="0">
                    <a:moveTo>
                      <a:pt x="2330" y="0"/>
                    </a:moveTo>
                    <a:cubicBezTo>
                      <a:pt x="2248" y="0"/>
                      <a:pt x="2163" y="3"/>
                      <a:pt x="2075" y="8"/>
                    </a:cubicBezTo>
                    <a:cubicBezTo>
                      <a:pt x="425" y="108"/>
                      <a:pt x="0" y="1557"/>
                      <a:pt x="950" y="2607"/>
                    </a:cubicBezTo>
                    <a:cubicBezTo>
                      <a:pt x="1675" y="3532"/>
                      <a:pt x="3025" y="2907"/>
                      <a:pt x="3549" y="4257"/>
                    </a:cubicBezTo>
                    <a:cubicBezTo>
                      <a:pt x="3549" y="4257"/>
                      <a:pt x="3949" y="5632"/>
                      <a:pt x="3125" y="6656"/>
                    </a:cubicBezTo>
                    <a:cubicBezTo>
                      <a:pt x="2232" y="7766"/>
                      <a:pt x="2573" y="9061"/>
                      <a:pt x="3451" y="9061"/>
                    </a:cubicBezTo>
                    <a:cubicBezTo>
                      <a:pt x="3483" y="9061"/>
                      <a:pt x="3516" y="9060"/>
                      <a:pt x="3549" y="9056"/>
                    </a:cubicBezTo>
                    <a:cubicBezTo>
                      <a:pt x="3821" y="9023"/>
                      <a:pt x="4070" y="8990"/>
                      <a:pt x="4324" y="8990"/>
                    </a:cubicBezTo>
                    <a:cubicBezTo>
                      <a:pt x="4842" y="8990"/>
                      <a:pt x="5377" y="9127"/>
                      <a:pt x="6149" y="9681"/>
                    </a:cubicBezTo>
                    <a:cubicBezTo>
                      <a:pt x="6149" y="9681"/>
                      <a:pt x="6163" y="9682"/>
                      <a:pt x="6187" y="9682"/>
                    </a:cubicBezTo>
                    <a:cubicBezTo>
                      <a:pt x="6375" y="9682"/>
                      <a:pt x="7199" y="9604"/>
                      <a:pt x="7199" y="8231"/>
                    </a:cubicBezTo>
                    <a:cubicBezTo>
                      <a:pt x="7199" y="6656"/>
                      <a:pt x="5824" y="6981"/>
                      <a:pt x="6249" y="5632"/>
                    </a:cubicBezTo>
                    <a:cubicBezTo>
                      <a:pt x="6449" y="5007"/>
                      <a:pt x="6674" y="3232"/>
                      <a:pt x="5199" y="1982"/>
                    </a:cubicBezTo>
                    <a:cubicBezTo>
                      <a:pt x="4312" y="1383"/>
                      <a:pt x="4276" y="0"/>
                      <a:pt x="2330" y="0"/>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7012651" y="1706160"/>
                <a:ext cx="243394" cy="350006"/>
              </a:xfrm>
              <a:custGeom>
                <a:avLst/>
                <a:gdLst/>
                <a:ahLst/>
                <a:cxnLst/>
                <a:rect l="l" t="t" r="r" b="b"/>
                <a:pathLst>
                  <a:path w="3251" h="4675" extrusionOk="0">
                    <a:moveTo>
                      <a:pt x="2626" y="0"/>
                    </a:moveTo>
                    <a:lnTo>
                      <a:pt x="1" y="4674"/>
                    </a:lnTo>
                    <a:lnTo>
                      <a:pt x="2201" y="3524"/>
                    </a:lnTo>
                    <a:lnTo>
                      <a:pt x="1576" y="3025"/>
                    </a:lnTo>
                    <a:lnTo>
                      <a:pt x="3250" y="2500"/>
                    </a:lnTo>
                    <a:lnTo>
                      <a:pt x="32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864863" y="1681828"/>
                <a:ext cx="147863" cy="374337"/>
              </a:xfrm>
              <a:custGeom>
                <a:avLst/>
                <a:gdLst/>
                <a:ahLst/>
                <a:cxnLst/>
                <a:rect l="l" t="t" r="r" b="b"/>
                <a:pathLst>
                  <a:path w="1975" h="5000" extrusionOk="0">
                    <a:moveTo>
                      <a:pt x="950" y="0"/>
                    </a:moveTo>
                    <a:lnTo>
                      <a:pt x="0" y="2100"/>
                    </a:lnTo>
                    <a:lnTo>
                      <a:pt x="1250" y="3025"/>
                    </a:lnTo>
                    <a:lnTo>
                      <a:pt x="725" y="3450"/>
                    </a:lnTo>
                    <a:lnTo>
                      <a:pt x="1975" y="4999"/>
                    </a:lnTo>
                    <a:lnTo>
                      <a:pt x="1350" y="100"/>
                    </a:lnTo>
                    <a:lnTo>
                      <a:pt x="9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6310918" y="2801022"/>
                <a:ext cx="137082" cy="107285"/>
              </a:xfrm>
              <a:custGeom>
                <a:avLst/>
                <a:gdLst/>
                <a:ahLst/>
                <a:cxnLst/>
                <a:rect l="l" t="t" r="r" b="b"/>
                <a:pathLst>
                  <a:path w="1831" h="1433" extrusionOk="0">
                    <a:moveTo>
                      <a:pt x="809" y="0"/>
                    </a:moveTo>
                    <a:cubicBezTo>
                      <a:pt x="388" y="0"/>
                      <a:pt x="1" y="573"/>
                      <a:pt x="1" y="573"/>
                    </a:cubicBezTo>
                    <a:cubicBezTo>
                      <a:pt x="1" y="573"/>
                      <a:pt x="1" y="1398"/>
                      <a:pt x="526" y="1398"/>
                    </a:cubicBezTo>
                    <a:cubicBezTo>
                      <a:pt x="598" y="1420"/>
                      <a:pt x="673" y="1428"/>
                      <a:pt x="749" y="1428"/>
                    </a:cubicBezTo>
                    <a:cubicBezTo>
                      <a:pt x="1009" y="1428"/>
                      <a:pt x="1279" y="1331"/>
                      <a:pt x="1474" y="1331"/>
                    </a:cubicBezTo>
                    <a:cubicBezTo>
                      <a:pt x="1557" y="1331"/>
                      <a:pt x="1626" y="1349"/>
                      <a:pt x="1675" y="1398"/>
                    </a:cubicBezTo>
                    <a:cubicBezTo>
                      <a:pt x="1696" y="1421"/>
                      <a:pt x="1712" y="1432"/>
                      <a:pt x="1724" y="1432"/>
                    </a:cubicBezTo>
                    <a:cubicBezTo>
                      <a:pt x="1831" y="1432"/>
                      <a:pt x="1621" y="619"/>
                      <a:pt x="1150" y="148"/>
                    </a:cubicBezTo>
                    <a:cubicBezTo>
                      <a:pt x="1039" y="42"/>
                      <a:pt x="923" y="0"/>
                      <a:pt x="809" y="0"/>
                    </a:cubicBezTo>
                    <a:close/>
                  </a:path>
                </a:pathLst>
              </a:custGeom>
              <a:solidFill>
                <a:srgbClr val="EFC5B6"/>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6148082" y="2930019"/>
                <a:ext cx="522201" cy="460435"/>
              </a:xfrm>
              <a:custGeom>
                <a:avLst/>
                <a:gdLst/>
                <a:ahLst/>
                <a:cxnLst/>
                <a:rect l="l" t="t" r="r" b="b"/>
                <a:pathLst>
                  <a:path w="6975" h="6150" extrusionOk="0">
                    <a:moveTo>
                      <a:pt x="6250" y="0"/>
                    </a:moveTo>
                    <a:lnTo>
                      <a:pt x="1" y="625"/>
                    </a:lnTo>
                    <a:lnTo>
                      <a:pt x="201" y="5924"/>
                    </a:lnTo>
                    <a:lnTo>
                      <a:pt x="5725" y="6149"/>
                    </a:lnTo>
                    <a:lnTo>
                      <a:pt x="6975" y="5724"/>
                    </a:lnTo>
                    <a:cubicBezTo>
                      <a:pt x="6975" y="5724"/>
                      <a:pt x="6875" y="4474"/>
                      <a:pt x="6675" y="2300"/>
                    </a:cubicBezTo>
                    <a:cubicBezTo>
                      <a:pt x="6450" y="200"/>
                      <a:pt x="6250" y="0"/>
                      <a:pt x="6250" y="0"/>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6584110" y="3358560"/>
                <a:ext cx="86172" cy="24407"/>
              </a:xfrm>
              <a:custGeom>
                <a:avLst/>
                <a:gdLst/>
                <a:ahLst/>
                <a:cxnLst/>
                <a:rect l="l" t="t" r="r" b="b"/>
                <a:pathLst>
                  <a:path w="1151" h="326" extrusionOk="0">
                    <a:moveTo>
                      <a:pt x="1151" y="0"/>
                    </a:moveTo>
                    <a:lnTo>
                      <a:pt x="1" y="325"/>
                    </a:lnTo>
                    <a:lnTo>
                      <a:pt x="1" y="325"/>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6522419" y="2930019"/>
                <a:ext cx="147863" cy="452948"/>
              </a:xfrm>
              <a:custGeom>
                <a:avLst/>
                <a:gdLst/>
                <a:ahLst/>
                <a:cxnLst/>
                <a:rect l="l" t="t" r="r" b="b"/>
                <a:pathLst>
                  <a:path w="1975" h="6050" extrusionOk="0">
                    <a:moveTo>
                      <a:pt x="1250" y="0"/>
                    </a:moveTo>
                    <a:lnTo>
                      <a:pt x="0" y="100"/>
                    </a:lnTo>
                    <a:cubicBezTo>
                      <a:pt x="0" y="200"/>
                      <a:pt x="0" y="300"/>
                      <a:pt x="100" y="425"/>
                    </a:cubicBezTo>
                    <a:cubicBezTo>
                      <a:pt x="425" y="3550"/>
                      <a:pt x="725" y="5524"/>
                      <a:pt x="825" y="6049"/>
                    </a:cubicBezTo>
                    <a:lnTo>
                      <a:pt x="1975" y="5724"/>
                    </a:lnTo>
                    <a:cubicBezTo>
                      <a:pt x="1975" y="5724"/>
                      <a:pt x="1875" y="4474"/>
                      <a:pt x="1675" y="2300"/>
                    </a:cubicBezTo>
                    <a:cubicBezTo>
                      <a:pt x="1450" y="200"/>
                      <a:pt x="1250" y="0"/>
                      <a:pt x="1250" y="0"/>
                    </a:cubicBezTo>
                    <a:close/>
                  </a:path>
                </a:pathLst>
              </a:custGeom>
              <a:solidFill>
                <a:srgbClr val="3E3E3E"/>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288458" y="2875740"/>
                <a:ext cx="194730" cy="217116"/>
              </a:xfrm>
              <a:custGeom>
                <a:avLst/>
                <a:gdLst/>
                <a:ahLst/>
                <a:cxnLst/>
                <a:rect l="l" t="t" r="r" b="b"/>
                <a:pathLst>
                  <a:path w="2601" h="2900" extrusionOk="0">
                    <a:moveTo>
                      <a:pt x="1775" y="625"/>
                    </a:moveTo>
                    <a:lnTo>
                      <a:pt x="1775" y="725"/>
                    </a:lnTo>
                    <a:lnTo>
                      <a:pt x="1975" y="2075"/>
                    </a:lnTo>
                    <a:lnTo>
                      <a:pt x="1975" y="2175"/>
                    </a:lnTo>
                    <a:lnTo>
                      <a:pt x="1875" y="2175"/>
                    </a:lnTo>
                    <a:lnTo>
                      <a:pt x="1883" y="2183"/>
                    </a:lnTo>
                    <a:lnTo>
                      <a:pt x="1883" y="2183"/>
                    </a:lnTo>
                    <a:lnTo>
                      <a:pt x="826" y="2275"/>
                    </a:lnTo>
                    <a:lnTo>
                      <a:pt x="826" y="2175"/>
                    </a:lnTo>
                    <a:lnTo>
                      <a:pt x="726" y="825"/>
                    </a:lnTo>
                    <a:lnTo>
                      <a:pt x="626" y="725"/>
                    </a:lnTo>
                    <a:lnTo>
                      <a:pt x="726" y="725"/>
                    </a:lnTo>
                    <a:lnTo>
                      <a:pt x="1775" y="625"/>
                    </a:lnTo>
                    <a:close/>
                    <a:moveTo>
                      <a:pt x="1775" y="0"/>
                    </a:moveTo>
                    <a:lnTo>
                      <a:pt x="626" y="100"/>
                    </a:lnTo>
                    <a:cubicBezTo>
                      <a:pt x="426" y="100"/>
                      <a:pt x="301" y="200"/>
                      <a:pt x="201" y="300"/>
                    </a:cubicBezTo>
                    <a:cubicBezTo>
                      <a:pt x="101" y="400"/>
                      <a:pt x="1" y="625"/>
                      <a:pt x="1" y="725"/>
                    </a:cubicBezTo>
                    <a:lnTo>
                      <a:pt x="1" y="825"/>
                    </a:lnTo>
                    <a:lnTo>
                      <a:pt x="201" y="2275"/>
                    </a:lnTo>
                    <a:cubicBezTo>
                      <a:pt x="201" y="2400"/>
                      <a:pt x="201" y="2600"/>
                      <a:pt x="301" y="2700"/>
                    </a:cubicBezTo>
                    <a:cubicBezTo>
                      <a:pt x="426" y="2800"/>
                      <a:pt x="626" y="2900"/>
                      <a:pt x="826" y="2900"/>
                    </a:cubicBezTo>
                    <a:lnTo>
                      <a:pt x="1975" y="2800"/>
                    </a:lnTo>
                    <a:cubicBezTo>
                      <a:pt x="2175" y="2800"/>
                      <a:pt x="2400" y="2700"/>
                      <a:pt x="2400" y="2600"/>
                    </a:cubicBezTo>
                    <a:cubicBezTo>
                      <a:pt x="2500" y="2400"/>
                      <a:pt x="2600" y="2275"/>
                      <a:pt x="2600" y="2075"/>
                    </a:cubicBezTo>
                    <a:lnTo>
                      <a:pt x="2500" y="625"/>
                    </a:lnTo>
                    <a:cubicBezTo>
                      <a:pt x="2400" y="400"/>
                      <a:pt x="2400" y="300"/>
                      <a:pt x="2300" y="200"/>
                    </a:cubicBezTo>
                    <a:cubicBezTo>
                      <a:pt x="2175" y="100"/>
                      <a:pt x="1975" y="0"/>
                      <a:pt x="1775" y="0"/>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288458" y="2757824"/>
                <a:ext cx="125478" cy="94483"/>
              </a:xfrm>
              <a:custGeom>
                <a:avLst/>
                <a:gdLst/>
                <a:ahLst/>
                <a:cxnLst/>
                <a:rect l="l" t="t" r="r" b="b"/>
                <a:pathLst>
                  <a:path w="1676" h="1262" extrusionOk="0">
                    <a:moveTo>
                      <a:pt x="1450" y="1"/>
                    </a:moveTo>
                    <a:lnTo>
                      <a:pt x="1" y="850"/>
                    </a:lnTo>
                    <a:lnTo>
                      <a:pt x="201" y="1250"/>
                    </a:lnTo>
                    <a:cubicBezTo>
                      <a:pt x="232" y="1258"/>
                      <a:pt x="267" y="1261"/>
                      <a:pt x="305" y="1261"/>
                    </a:cubicBezTo>
                    <a:cubicBezTo>
                      <a:pt x="775" y="1261"/>
                      <a:pt x="1675" y="725"/>
                      <a:pt x="1675" y="725"/>
                    </a:cubicBezTo>
                    <a:lnTo>
                      <a:pt x="1450" y="1"/>
                    </a:ln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022753" y="1775337"/>
                <a:ext cx="398669" cy="1046198"/>
              </a:xfrm>
              <a:custGeom>
                <a:avLst/>
                <a:gdLst/>
                <a:ahLst/>
                <a:cxnLst/>
                <a:rect l="l" t="t" r="r" b="b"/>
                <a:pathLst>
                  <a:path w="5325" h="13974" extrusionOk="0">
                    <a:moveTo>
                      <a:pt x="2725" y="1"/>
                    </a:moveTo>
                    <a:cubicBezTo>
                      <a:pt x="2725" y="1"/>
                      <a:pt x="0" y="2825"/>
                      <a:pt x="425" y="5850"/>
                    </a:cubicBezTo>
                    <a:cubicBezTo>
                      <a:pt x="950" y="8974"/>
                      <a:pt x="3025" y="13973"/>
                      <a:pt x="3650" y="13973"/>
                    </a:cubicBezTo>
                    <a:cubicBezTo>
                      <a:pt x="4175" y="13973"/>
                      <a:pt x="5324" y="13124"/>
                      <a:pt x="5324" y="13124"/>
                    </a:cubicBezTo>
                    <a:cubicBezTo>
                      <a:pt x="3650" y="9374"/>
                      <a:pt x="2725" y="1"/>
                      <a:pt x="2725" y="1"/>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5313459" y="4395251"/>
                <a:ext cx="1255827" cy="164783"/>
              </a:xfrm>
              <a:custGeom>
                <a:avLst/>
                <a:gdLst/>
                <a:ahLst/>
                <a:cxnLst/>
                <a:rect l="l" t="t" r="r" b="b"/>
                <a:pathLst>
                  <a:path w="16774" h="2201" extrusionOk="0">
                    <a:moveTo>
                      <a:pt x="8449" y="1"/>
                    </a:moveTo>
                    <a:cubicBezTo>
                      <a:pt x="3750" y="1"/>
                      <a:pt x="1" y="426"/>
                      <a:pt x="1" y="1051"/>
                    </a:cubicBezTo>
                    <a:cubicBezTo>
                      <a:pt x="1" y="1675"/>
                      <a:pt x="3750" y="2200"/>
                      <a:pt x="8449" y="2200"/>
                    </a:cubicBezTo>
                    <a:cubicBezTo>
                      <a:pt x="13024" y="2200"/>
                      <a:pt x="16773" y="1675"/>
                      <a:pt x="16773" y="1051"/>
                    </a:cubicBezTo>
                    <a:cubicBezTo>
                      <a:pt x="16773" y="426"/>
                      <a:pt x="13024" y="1"/>
                      <a:pt x="8449" y="1"/>
                    </a:cubicBezTo>
                    <a:close/>
                  </a:path>
                </a:pathLst>
              </a:custGeom>
              <a:solidFill>
                <a:srgbClr val="123D60">
                  <a:alpha val="29229"/>
                </a:srgb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5719540" y="1440380"/>
                <a:ext cx="194730" cy="265854"/>
              </a:xfrm>
              <a:custGeom>
                <a:avLst/>
                <a:gdLst/>
                <a:ahLst/>
                <a:cxnLst/>
                <a:rect l="l" t="t" r="r" b="b"/>
                <a:pathLst>
                  <a:path w="2601" h="3551" extrusionOk="0">
                    <a:moveTo>
                      <a:pt x="1" y="1"/>
                    </a:moveTo>
                    <a:lnTo>
                      <a:pt x="1" y="3550"/>
                    </a:lnTo>
                    <a:lnTo>
                      <a:pt x="2601" y="3550"/>
                    </a:lnTo>
                    <a:lnTo>
                      <a:pt x="2501" y="826"/>
                    </a:lnTo>
                    <a:lnTo>
                      <a:pt x="1" y="1"/>
                    </a:lnTo>
                    <a:close/>
                  </a:path>
                </a:pathLst>
              </a:custGeom>
              <a:solidFill>
                <a:srgbClr val="E5BEB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5719540" y="4208157"/>
                <a:ext cx="108633" cy="211501"/>
              </a:xfrm>
              <a:custGeom>
                <a:avLst/>
                <a:gdLst/>
                <a:ahLst/>
                <a:cxnLst/>
                <a:rect l="l" t="t" r="r" b="b"/>
                <a:pathLst>
                  <a:path w="1451" h="2825" extrusionOk="0">
                    <a:moveTo>
                      <a:pt x="1151" y="0"/>
                    </a:moveTo>
                    <a:lnTo>
                      <a:pt x="1" y="225"/>
                    </a:lnTo>
                    <a:lnTo>
                      <a:pt x="401" y="2825"/>
                    </a:lnTo>
                    <a:lnTo>
                      <a:pt x="1451" y="2500"/>
                    </a:lnTo>
                    <a:lnTo>
                      <a:pt x="1151" y="0"/>
                    </a:lnTo>
                    <a:close/>
                  </a:path>
                </a:pathLst>
              </a:custGeom>
              <a:solidFill>
                <a:srgbClr val="F97D7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5468809" y="4309153"/>
                <a:ext cx="383696" cy="176013"/>
              </a:xfrm>
              <a:custGeom>
                <a:avLst/>
                <a:gdLst/>
                <a:ahLst/>
                <a:cxnLst/>
                <a:rect l="l" t="t" r="r" b="b"/>
                <a:pathLst>
                  <a:path w="5125" h="2351" extrusionOk="0">
                    <a:moveTo>
                      <a:pt x="3250" y="1"/>
                    </a:moveTo>
                    <a:cubicBezTo>
                      <a:pt x="3250" y="1"/>
                      <a:pt x="2625" y="751"/>
                      <a:pt x="1675" y="1051"/>
                    </a:cubicBezTo>
                    <a:cubicBezTo>
                      <a:pt x="750" y="1251"/>
                      <a:pt x="1" y="1576"/>
                      <a:pt x="1" y="2101"/>
                    </a:cubicBezTo>
                    <a:cubicBezTo>
                      <a:pt x="1" y="2101"/>
                      <a:pt x="551" y="2351"/>
                      <a:pt x="1532" y="2351"/>
                    </a:cubicBezTo>
                    <a:cubicBezTo>
                      <a:pt x="2101" y="2351"/>
                      <a:pt x="2815" y="2267"/>
                      <a:pt x="3650" y="2001"/>
                    </a:cubicBezTo>
                    <a:lnTo>
                      <a:pt x="3650" y="2201"/>
                    </a:lnTo>
                    <a:lnTo>
                      <a:pt x="5125" y="2201"/>
                    </a:lnTo>
                    <a:lnTo>
                      <a:pt x="5125" y="426"/>
                    </a:lnTo>
                    <a:lnTo>
                      <a:pt x="3875" y="526"/>
                    </a:lnTo>
                    <a:lnTo>
                      <a:pt x="3975" y="326"/>
                    </a:lnTo>
                    <a:lnTo>
                      <a:pt x="3250" y="1"/>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5468809" y="4442043"/>
                <a:ext cx="383696" cy="43124"/>
              </a:xfrm>
              <a:custGeom>
                <a:avLst/>
                <a:gdLst/>
                <a:ahLst/>
                <a:cxnLst/>
                <a:rect l="l" t="t" r="r" b="b"/>
                <a:pathLst>
                  <a:path w="5125" h="576" extrusionOk="0">
                    <a:moveTo>
                      <a:pt x="5125" y="1"/>
                    </a:moveTo>
                    <a:cubicBezTo>
                      <a:pt x="4989" y="26"/>
                      <a:pt x="4853" y="32"/>
                      <a:pt x="4701" y="32"/>
                    </a:cubicBezTo>
                    <a:cubicBezTo>
                      <a:pt x="4578" y="32"/>
                      <a:pt x="4444" y="28"/>
                      <a:pt x="4292" y="28"/>
                    </a:cubicBezTo>
                    <a:cubicBezTo>
                      <a:pt x="3905" y="28"/>
                      <a:pt x="3395" y="53"/>
                      <a:pt x="2625" y="226"/>
                    </a:cubicBezTo>
                    <a:cubicBezTo>
                      <a:pt x="1959" y="392"/>
                      <a:pt x="1459" y="448"/>
                      <a:pt x="1084" y="448"/>
                    </a:cubicBezTo>
                    <a:cubicBezTo>
                      <a:pt x="334" y="448"/>
                      <a:pt x="84" y="226"/>
                      <a:pt x="1" y="226"/>
                    </a:cubicBezTo>
                    <a:lnTo>
                      <a:pt x="1" y="326"/>
                    </a:lnTo>
                    <a:cubicBezTo>
                      <a:pt x="1" y="326"/>
                      <a:pt x="551" y="576"/>
                      <a:pt x="1532" y="576"/>
                    </a:cubicBezTo>
                    <a:cubicBezTo>
                      <a:pt x="2101" y="576"/>
                      <a:pt x="2815" y="492"/>
                      <a:pt x="3650" y="226"/>
                    </a:cubicBezTo>
                    <a:lnTo>
                      <a:pt x="3650" y="426"/>
                    </a:lnTo>
                    <a:lnTo>
                      <a:pt x="5125" y="426"/>
                    </a:lnTo>
                    <a:lnTo>
                      <a:pt x="5125" y="1"/>
                    </a:ln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5672823" y="4340972"/>
                <a:ext cx="54279" cy="46867"/>
              </a:xfrm>
              <a:custGeom>
                <a:avLst/>
                <a:gdLst/>
                <a:ahLst/>
                <a:cxnLst/>
                <a:rect l="l" t="t" r="r" b="b"/>
                <a:pathLst>
                  <a:path w="725" h="626" extrusionOk="0">
                    <a:moveTo>
                      <a:pt x="0" y="1"/>
                    </a:moveTo>
                    <a:lnTo>
                      <a:pt x="0" y="101"/>
                    </a:lnTo>
                    <a:cubicBezTo>
                      <a:pt x="0" y="101"/>
                      <a:pt x="300" y="201"/>
                      <a:pt x="625" y="626"/>
                    </a:cubicBezTo>
                    <a:lnTo>
                      <a:pt x="725" y="626"/>
                    </a:lnTo>
                    <a:lnTo>
                      <a:pt x="725" y="526"/>
                    </a:lnTo>
                    <a:cubicBezTo>
                      <a:pt x="400" y="101"/>
                      <a:pt x="100" y="1"/>
                      <a:pt x="100" y="1"/>
                    </a:cubicBez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5648491" y="4348458"/>
                <a:ext cx="54354" cy="46867"/>
              </a:xfrm>
              <a:custGeom>
                <a:avLst/>
                <a:gdLst/>
                <a:ahLst/>
                <a:cxnLst/>
                <a:rect l="l" t="t" r="r" b="b"/>
                <a:pathLst>
                  <a:path w="726" h="626" extrusionOk="0">
                    <a:moveTo>
                      <a:pt x="0" y="1"/>
                    </a:moveTo>
                    <a:lnTo>
                      <a:pt x="0" y="101"/>
                    </a:lnTo>
                    <a:cubicBezTo>
                      <a:pt x="0" y="101"/>
                      <a:pt x="325" y="226"/>
                      <a:pt x="625" y="626"/>
                    </a:cubicBezTo>
                    <a:lnTo>
                      <a:pt x="725" y="626"/>
                    </a:lnTo>
                    <a:cubicBezTo>
                      <a:pt x="425" y="101"/>
                      <a:pt x="100" y="1"/>
                      <a:pt x="0" y="1"/>
                    </a:cubicBez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6069546" y="4138904"/>
                <a:ext cx="93584" cy="280753"/>
              </a:xfrm>
              <a:custGeom>
                <a:avLst/>
                <a:gdLst/>
                <a:ahLst/>
                <a:cxnLst/>
                <a:rect l="l" t="t" r="r" b="b"/>
                <a:pathLst>
                  <a:path w="1250" h="3750" extrusionOk="0">
                    <a:moveTo>
                      <a:pt x="0" y="0"/>
                    </a:moveTo>
                    <a:lnTo>
                      <a:pt x="100" y="3225"/>
                    </a:lnTo>
                    <a:lnTo>
                      <a:pt x="1250" y="3750"/>
                    </a:lnTo>
                    <a:lnTo>
                      <a:pt x="1250" y="200"/>
                    </a:lnTo>
                    <a:lnTo>
                      <a:pt x="0" y="0"/>
                    </a:lnTo>
                    <a:close/>
                  </a:path>
                </a:pathLst>
              </a:custGeom>
              <a:solidFill>
                <a:srgbClr val="F97D7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047085" y="4309153"/>
                <a:ext cx="381824" cy="178559"/>
              </a:xfrm>
              <a:custGeom>
                <a:avLst/>
                <a:gdLst/>
                <a:ahLst/>
                <a:cxnLst/>
                <a:rect l="l" t="t" r="r" b="b"/>
                <a:pathLst>
                  <a:path w="5100" h="2385" extrusionOk="0">
                    <a:moveTo>
                      <a:pt x="1875" y="1"/>
                    </a:moveTo>
                    <a:lnTo>
                      <a:pt x="1150" y="326"/>
                    </a:lnTo>
                    <a:lnTo>
                      <a:pt x="1250" y="426"/>
                    </a:lnTo>
                    <a:lnTo>
                      <a:pt x="0" y="326"/>
                    </a:lnTo>
                    <a:lnTo>
                      <a:pt x="0" y="2101"/>
                    </a:lnTo>
                    <a:lnTo>
                      <a:pt x="1450" y="2201"/>
                    </a:lnTo>
                    <a:lnTo>
                      <a:pt x="1450" y="2001"/>
                    </a:lnTo>
                    <a:cubicBezTo>
                      <a:pt x="2348" y="2297"/>
                      <a:pt x="3105" y="2384"/>
                      <a:pt x="3686" y="2384"/>
                    </a:cubicBezTo>
                    <a:cubicBezTo>
                      <a:pt x="4527" y="2384"/>
                      <a:pt x="4999" y="2201"/>
                      <a:pt x="4999" y="2201"/>
                    </a:cubicBezTo>
                    <a:cubicBezTo>
                      <a:pt x="5099" y="1676"/>
                      <a:pt x="4274" y="1376"/>
                      <a:pt x="3325" y="1051"/>
                    </a:cubicBezTo>
                    <a:cubicBezTo>
                      <a:pt x="2500" y="751"/>
                      <a:pt x="1875" y="1"/>
                      <a:pt x="1875" y="1"/>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47085" y="4441294"/>
                <a:ext cx="374337" cy="46418"/>
              </a:xfrm>
              <a:custGeom>
                <a:avLst/>
                <a:gdLst/>
                <a:ahLst/>
                <a:cxnLst/>
                <a:rect l="l" t="t" r="r" b="b"/>
                <a:pathLst>
                  <a:path w="5000" h="620" extrusionOk="0">
                    <a:moveTo>
                      <a:pt x="505" y="0"/>
                    </a:moveTo>
                    <a:cubicBezTo>
                      <a:pt x="323" y="0"/>
                      <a:pt x="168" y="11"/>
                      <a:pt x="0" y="11"/>
                    </a:cubicBezTo>
                    <a:lnTo>
                      <a:pt x="0" y="336"/>
                    </a:lnTo>
                    <a:lnTo>
                      <a:pt x="1450" y="436"/>
                    </a:lnTo>
                    <a:lnTo>
                      <a:pt x="1450" y="236"/>
                    </a:lnTo>
                    <a:cubicBezTo>
                      <a:pt x="2348" y="532"/>
                      <a:pt x="3105" y="619"/>
                      <a:pt x="3686" y="619"/>
                    </a:cubicBezTo>
                    <a:cubicBezTo>
                      <a:pt x="4527" y="619"/>
                      <a:pt x="4999" y="436"/>
                      <a:pt x="4999" y="436"/>
                    </a:cubicBezTo>
                    <a:lnTo>
                      <a:pt x="4999" y="336"/>
                    </a:lnTo>
                    <a:cubicBezTo>
                      <a:pt x="4933" y="336"/>
                      <a:pt x="4677" y="569"/>
                      <a:pt x="3929" y="569"/>
                    </a:cubicBezTo>
                    <a:cubicBezTo>
                      <a:pt x="3555" y="569"/>
                      <a:pt x="3058" y="511"/>
                      <a:pt x="2400" y="336"/>
                    </a:cubicBezTo>
                    <a:cubicBezTo>
                      <a:pt x="1397" y="47"/>
                      <a:pt x="891" y="0"/>
                      <a:pt x="505" y="0"/>
                    </a:cubicBez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163055" y="4340972"/>
                <a:ext cx="63712" cy="46867"/>
              </a:xfrm>
              <a:custGeom>
                <a:avLst/>
                <a:gdLst/>
                <a:ahLst/>
                <a:cxnLst/>
                <a:rect l="l" t="t" r="r" b="b"/>
                <a:pathLst>
                  <a:path w="851" h="626" extrusionOk="0">
                    <a:moveTo>
                      <a:pt x="726" y="1"/>
                    </a:moveTo>
                    <a:cubicBezTo>
                      <a:pt x="726" y="1"/>
                      <a:pt x="426" y="101"/>
                      <a:pt x="1" y="526"/>
                    </a:cubicBezTo>
                    <a:lnTo>
                      <a:pt x="1" y="626"/>
                    </a:lnTo>
                    <a:lnTo>
                      <a:pt x="101" y="626"/>
                    </a:lnTo>
                    <a:cubicBezTo>
                      <a:pt x="426" y="201"/>
                      <a:pt x="851" y="101"/>
                      <a:pt x="851" y="101"/>
                    </a:cubicBezTo>
                    <a:lnTo>
                      <a:pt x="851" y="1"/>
                    </a:ln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187387" y="4355945"/>
                <a:ext cx="61841" cy="39380"/>
              </a:xfrm>
              <a:custGeom>
                <a:avLst/>
                <a:gdLst/>
                <a:ahLst/>
                <a:cxnLst/>
                <a:rect l="l" t="t" r="r" b="b"/>
                <a:pathLst>
                  <a:path w="826" h="526" extrusionOk="0">
                    <a:moveTo>
                      <a:pt x="726" y="1"/>
                    </a:moveTo>
                    <a:cubicBezTo>
                      <a:pt x="726" y="1"/>
                      <a:pt x="401" y="126"/>
                      <a:pt x="1" y="526"/>
                    </a:cubicBezTo>
                    <a:lnTo>
                      <a:pt x="101" y="526"/>
                    </a:lnTo>
                    <a:cubicBezTo>
                      <a:pt x="401" y="226"/>
                      <a:pt x="826" y="126"/>
                      <a:pt x="826" y="126"/>
                    </a:cubicBezTo>
                    <a:lnTo>
                      <a:pt x="826" y="1"/>
                    </a:ln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5461322" y="2516451"/>
                <a:ext cx="772932" cy="1801312"/>
              </a:xfrm>
              <a:custGeom>
                <a:avLst/>
                <a:gdLst/>
                <a:ahLst/>
                <a:cxnLst/>
                <a:rect l="l" t="t" r="r" b="b"/>
                <a:pathLst>
                  <a:path w="10324" h="24060" extrusionOk="0">
                    <a:moveTo>
                      <a:pt x="950" y="0"/>
                    </a:moveTo>
                    <a:cubicBezTo>
                      <a:pt x="950" y="0"/>
                      <a:pt x="1" y="12198"/>
                      <a:pt x="2825" y="23746"/>
                    </a:cubicBezTo>
                    <a:cubicBezTo>
                      <a:pt x="2825" y="23746"/>
                      <a:pt x="3301" y="24060"/>
                      <a:pt x="3906" y="24060"/>
                    </a:cubicBezTo>
                    <a:cubicBezTo>
                      <a:pt x="4281" y="24060"/>
                      <a:pt x="4707" y="23939"/>
                      <a:pt x="5100" y="23546"/>
                    </a:cubicBezTo>
                    <a:cubicBezTo>
                      <a:pt x="5100" y="23546"/>
                      <a:pt x="5100" y="13123"/>
                      <a:pt x="5225" y="6249"/>
                    </a:cubicBezTo>
                    <a:lnTo>
                      <a:pt x="5850" y="6249"/>
                    </a:lnTo>
                    <a:cubicBezTo>
                      <a:pt x="5850" y="6249"/>
                      <a:pt x="6474" y="11148"/>
                      <a:pt x="6774" y="12698"/>
                    </a:cubicBezTo>
                    <a:cubicBezTo>
                      <a:pt x="7099" y="14273"/>
                      <a:pt x="7299" y="23021"/>
                      <a:pt x="7724" y="23746"/>
                    </a:cubicBezTo>
                    <a:cubicBezTo>
                      <a:pt x="7724" y="23746"/>
                      <a:pt x="8224" y="24024"/>
                      <a:pt x="8868" y="24024"/>
                    </a:cubicBezTo>
                    <a:cubicBezTo>
                      <a:pt x="9191" y="24024"/>
                      <a:pt x="9549" y="23954"/>
                      <a:pt x="9899" y="23746"/>
                    </a:cubicBezTo>
                    <a:cubicBezTo>
                      <a:pt x="9899" y="23746"/>
                      <a:pt x="10324" y="15422"/>
                      <a:pt x="10224" y="12598"/>
                    </a:cubicBezTo>
                    <a:cubicBezTo>
                      <a:pt x="10099" y="10523"/>
                      <a:pt x="9074" y="1575"/>
                      <a:pt x="9074" y="1575"/>
                    </a:cubicBezTo>
                    <a:lnTo>
                      <a:pt x="9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5461322" y="1698673"/>
                <a:ext cx="733627" cy="999855"/>
              </a:xfrm>
              <a:custGeom>
                <a:avLst/>
                <a:gdLst/>
                <a:ahLst/>
                <a:cxnLst/>
                <a:rect l="l" t="t" r="r" b="b"/>
                <a:pathLst>
                  <a:path w="9799" h="13355" extrusionOk="0">
                    <a:moveTo>
                      <a:pt x="4700" y="0"/>
                    </a:moveTo>
                    <a:cubicBezTo>
                      <a:pt x="3350" y="0"/>
                      <a:pt x="1475" y="500"/>
                      <a:pt x="1" y="925"/>
                    </a:cubicBezTo>
                    <a:cubicBezTo>
                      <a:pt x="1" y="925"/>
                      <a:pt x="1250" y="8849"/>
                      <a:pt x="1775" y="12173"/>
                    </a:cubicBezTo>
                    <a:cubicBezTo>
                      <a:pt x="1775" y="12173"/>
                      <a:pt x="3554" y="13354"/>
                      <a:pt x="6081" y="13354"/>
                    </a:cubicBezTo>
                    <a:cubicBezTo>
                      <a:pt x="6903" y="13354"/>
                      <a:pt x="7804" y="13229"/>
                      <a:pt x="8749" y="12898"/>
                    </a:cubicBezTo>
                    <a:cubicBezTo>
                      <a:pt x="8749" y="12898"/>
                      <a:pt x="9599" y="5399"/>
                      <a:pt x="9799" y="1025"/>
                    </a:cubicBezTo>
                    <a:cubicBezTo>
                      <a:pt x="9799" y="1025"/>
                      <a:pt x="7299" y="100"/>
                      <a:pt x="4700" y="0"/>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5574222" y="1009817"/>
                <a:ext cx="495398" cy="612790"/>
              </a:xfrm>
              <a:custGeom>
                <a:avLst/>
                <a:gdLst/>
                <a:ahLst/>
                <a:cxnLst/>
                <a:rect l="l" t="t" r="r" b="b"/>
                <a:pathLst>
                  <a:path w="6617" h="8185" extrusionOk="0">
                    <a:moveTo>
                      <a:pt x="4283" y="0"/>
                    </a:moveTo>
                    <a:cubicBezTo>
                      <a:pt x="3968" y="0"/>
                      <a:pt x="3606" y="38"/>
                      <a:pt x="3192" y="128"/>
                    </a:cubicBezTo>
                    <a:cubicBezTo>
                      <a:pt x="1417" y="553"/>
                      <a:pt x="1417" y="1702"/>
                      <a:pt x="1417" y="1702"/>
                    </a:cubicBezTo>
                    <a:cubicBezTo>
                      <a:pt x="1417" y="1702"/>
                      <a:pt x="1317" y="2427"/>
                      <a:pt x="1317" y="3577"/>
                    </a:cubicBezTo>
                    <a:cubicBezTo>
                      <a:pt x="1243" y="3411"/>
                      <a:pt x="1048" y="3313"/>
                      <a:pt x="829" y="3313"/>
                    </a:cubicBezTo>
                    <a:cubicBezTo>
                      <a:pt x="752" y="3313"/>
                      <a:pt x="671" y="3326"/>
                      <a:pt x="592" y="3352"/>
                    </a:cubicBezTo>
                    <a:cubicBezTo>
                      <a:pt x="1" y="3565"/>
                      <a:pt x="327" y="5345"/>
                      <a:pt x="1169" y="5345"/>
                    </a:cubicBezTo>
                    <a:cubicBezTo>
                      <a:pt x="1217" y="5345"/>
                      <a:pt x="1266" y="5339"/>
                      <a:pt x="1317" y="5327"/>
                    </a:cubicBezTo>
                    <a:cubicBezTo>
                      <a:pt x="1417" y="5852"/>
                      <a:pt x="1617" y="6477"/>
                      <a:pt x="1617" y="6702"/>
                    </a:cubicBezTo>
                    <a:cubicBezTo>
                      <a:pt x="1942" y="7201"/>
                      <a:pt x="3092" y="8051"/>
                      <a:pt x="4017" y="8151"/>
                    </a:cubicBezTo>
                    <a:cubicBezTo>
                      <a:pt x="4134" y="8174"/>
                      <a:pt x="4253" y="8184"/>
                      <a:pt x="4373" y="8184"/>
                    </a:cubicBezTo>
                    <a:cubicBezTo>
                      <a:pt x="5331" y="8184"/>
                      <a:pt x="6327" y="7498"/>
                      <a:pt x="6416" y="6477"/>
                    </a:cubicBezTo>
                    <a:cubicBezTo>
                      <a:pt x="6616" y="4827"/>
                      <a:pt x="6416" y="1377"/>
                      <a:pt x="6416" y="1377"/>
                    </a:cubicBezTo>
                    <a:cubicBezTo>
                      <a:pt x="6416" y="1377"/>
                      <a:pt x="6177" y="0"/>
                      <a:pt x="4283"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5796279" y="1238313"/>
                <a:ext cx="39380" cy="61841"/>
              </a:xfrm>
              <a:custGeom>
                <a:avLst/>
                <a:gdLst/>
                <a:ahLst/>
                <a:cxnLst/>
                <a:rect l="l" t="t" r="r" b="b"/>
                <a:pathLst>
                  <a:path w="526" h="826" extrusionOk="0">
                    <a:moveTo>
                      <a:pt x="326" y="0"/>
                    </a:moveTo>
                    <a:cubicBezTo>
                      <a:pt x="226" y="0"/>
                      <a:pt x="1" y="100"/>
                      <a:pt x="1" y="400"/>
                    </a:cubicBezTo>
                    <a:cubicBezTo>
                      <a:pt x="1" y="625"/>
                      <a:pt x="126" y="825"/>
                      <a:pt x="326" y="825"/>
                    </a:cubicBezTo>
                    <a:cubicBezTo>
                      <a:pt x="426" y="825"/>
                      <a:pt x="526" y="625"/>
                      <a:pt x="526" y="400"/>
                    </a:cubicBezTo>
                    <a:cubicBezTo>
                      <a:pt x="526" y="200"/>
                      <a:pt x="426" y="0"/>
                      <a:pt x="326" y="0"/>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5960988" y="1245800"/>
                <a:ext cx="39380" cy="61766"/>
              </a:xfrm>
              <a:custGeom>
                <a:avLst/>
                <a:gdLst/>
                <a:ahLst/>
                <a:cxnLst/>
                <a:rect l="l" t="t" r="r" b="b"/>
                <a:pathLst>
                  <a:path w="526" h="825" extrusionOk="0">
                    <a:moveTo>
                      <a:pt x="300" y="0"/>
                    </a:moveTo>
                    <a:cubicBezTo>
                      <a:pt x="200" y="0"/>
                      <a:pt x="0" y="100"/>
                      <a:pt x="0" y="425"/>
                    </a:cubicBezTo>
                    <a:cubicBezTo>
                      <a:pt x="0" y="625"/>
                      <a:pt x="100" y="825"/>
                      <a:pt x="300" y="825"/>
                    </a:cubicBezTo>
                    <a:cubicBezTo>
                      <a:pt x="425" y="825"/>
                      <a:pt x="525" y="625"/>
                      <a:pt x="525" y="425"/>
                    </a:cubicBezTo>
                    <a:cubicBezTo>
                      <a:pt x="525" y="200"/>
                      <a:pt x="425" y="0"/>
                      <a:pt x="300" y="0"/>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5805638" y="1464712"/>
                <a:ext cx="187244" cy="26278"/>
              </a:xfrm>
              <a:custGeom>
                <a:avLst/>
                <a:gdLst/>
                <a:ahLst/>
                <a:cxnLst/>
                <a:rect l="l" t="t" r="r" b="b"/>
                <a:pathLst>
                  <a:path w="2501" h="351" extrusionOk="0">
                    <a:moveTo>
                      <a:pt x="1" y="1"/>
                    </a:moveTo>
                    <a:lnTo>
                      <a:pt x="1" y="1"/>
                    </a:lnTo>
                    <a:cubicBezTo>
                      <a:pt x="533" y="267"/>
                      <a:pt x="1011" y="351"/>
                      <a:pt x="1404" y="351"/>
                    </a:cubicBezTo>
                    <a:cubicBezTo>
                      <a:pt x="2080" y="351"/>
                      <a:pt x="2500" y="101"/>
                      <a:pt x="2500" y="101"/>
                    </a:cubicBezTo>
                    <a:lnTo>
                      <a:pt x="1"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5633517" y="1090449"/>
                <a:ext cx="125403" cy="263908"/>
              </a:xfrm>
              <a:custGeom>
                <a:avLst/>
                <a:gdLst/>
                <a:ahLst/>
                <a:cxnLst/>
                <a:rect l="l" t="t" r="r" b="b"/>
                <a:pathLst>
                  <a:path w="1675" h="3525" extrusionOk="0">
                    <a:moveTo>
                      <a:pt x="0" y="1"/>
                    </a:moveTo>
                    <a:cubicBezTo>
                      <a:pt x="100" y="200"/>
                      <a:pt x="0" y="2175"/>
                      <a:pt x="0" y="2175"/>
                    </a:cubicBezTo>
                    <a:cubicBezTo>
                      <a:pt x="525" y="2275"/>
                      <a:pt x="525" y="2700"/>
                      <a:pt x="525" y="2700"/>
                    </a:cubicBezTo>
                    <a:lnTo>
                      <a:pt x="525" y="3525"/>
                    </a:lnTo>
                    <a:lnTo>
                      <a:pt x="1050" y="3525"/>
                    </a:lnTo>
                    <a:lnTo>
                      <a:pt x="1050" y="1650"/>
                    </a:lnTo>
                    <a:cubicBezTo>
                      <a:pt x="1450" y="1450"/>
                      <a:pt x="1550" y="1250"/>
                      <a:pt x="1550" y="1250"/>
                    </a:cubicBezTo>
                    <a:cubicBezTo>
                      <a:pt x="1550" y="1250"/>
                      <a:pt x="1675" y="300"/>
                      <a:pt x="1675" y="1"/>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766332" y="1674341"/>
                <a:ext cx="170398" cy="866516"/>
              </a:xfrm>
              <a:custGeom>
                <a:avLst/>
                <a:gdLst/>
                <a:ahLst/>
                <a:cxnLst/>
                <a:rect l="l" t="t" r="r" b="b"/>
                <a:pathLst>
                  <a:path w="2276" h="11574" extrusionOk="0">
                    <a:moveTo>
                      <a:pt x="1151" y="0"/>
                    </a:moveTo>
                    <a:lnTo>
                      <a:pt x="201" y="100"/>
                    </a:lnTo>
                    <a:lnTo>
                      <a:pt x="1" y="725"/>
                    </a:lnTo>
                    <a:lnTo>
                      <a:pt x="401" y="1350"/>
                    </a:lnTo>
                    <a:lnTo>
                      <a:pt x="401" y="10423"/>
                    </a:lnTo>
                    <a:lnTo>
                      <a:pt x="1251" y="11573"/>
                    </a:lnTo>
                    <a:lnTo>
                      <a:pt x="2275" y="10423"/>
                    </a:lnTo>
                    <a:lnTo>
                      <a:pt x="1251" y="1350"/>
                    </a:lnTo>
                    <a:lnTo>
                      <a:pt x="1651" y="625"/>
                    </a:lnTo>
                    <a:lnTo>
                      <a:pt x="1151" y="0"/>
                    </a:lnTo>
                    <a:close/>
                  </a:path>
                </a:pathLst>
              </a:custGeom>
              <a:solidFill>
                <a:srgbClr val="F46C6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48491" y="1627549"/>
                <a:ext cx="157222" cy="187169"/>
              </a:xfrm>
              <a:custGeom>
                <a:avLst/>
                <a:gdLst/>
                <a:ahLst/>
                <a:cxnLst/>
                <a:rect l="l" t="t" r="r" b="b"/>
                <a:pathLst>
                  <a:path w="2100" h="2500" extrusionOk="0">
                    <a:moveTo>
                      <a:pt x="725" y="0"/>
                    </a:moveTo>
                    <a:lnTo>
                      <a:pt x="0" y="1150"/>
                    </a:lnTo>
                    <a:lnTo>
                      <a:pt x="1350" y="2500"/>
                    </a:lnTo>
                    <a:lnTo>
                      <a:pt x="2100" y="625"/>
                    </a:lnTo>
                    <a:lnTo>
                      <a:pt x="725" y="0"/>
                    </a:lnTo>
                    <a:close/>
                  </a:path>
                </a:pathLst>
              </a:custGeom>
              <a:solidFill>
                <a:srgbClr val="84D0D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5852430" y="1635036"/>
                <a:ext cx="131093" cy="157222"/>
              </a:xfrm>
              <a:custGeom>
                <a:avLst/>
                <a:gdLst/>
                <a:ahLst/>
                <a:cxnLst/>
                <a:rect l="l" t="t" r="r" b="b"/>
                <a:pathLst>
                  <a:path w="1751" h="2100" extrusionOk="0">
                    <a:moveTo>
                      <a:pt x="1125" y="0"/>
                    </a:moveTo>
                    <a:lnTo>
                      <a:pt x="1" y="525"/>
                    </a:lnTo>
                    <a:lnTo>
                      <a:pt x="1026" y="2100"/>
                    </a:lnTo>
                    <a:lnTo>
                      <a:pt x="1750" y="950"/>
                    </a:lnTo>
                    <a:lnTo>
                      <a:pt x="1125" y="0"/>
                    </a:lnTo>
                    <a:close/>
                  </a:path>
                </a:pathLst>
              </a:custGeom>
              <a:solidFill>
                <a:srgbClr val="84D0D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5227436" y="1752877"/>
                <a:ext cx="305085" cy="670064"/>
              </a:xfrm>
              <a:custGeom>
                <a:avLst/>
                <a:gdLst/>
                <a:ahLst/>
                <a:cxnLst/>
                <a:rect l="l" t="t" r="r" b="b"/>
                <a:pathLst>
                  <a:path w="4075" h="8950" extrusionOk="0">
                    <a:moveTo>
                      <a:pt x="2200" y="1"/>
                    </a:moveTo>
                    <a:cubicBezTo>
                      <a:pt x="2200" y="1"/>
                      <a:pt x="525" y="5300"/>
                      <a:pt x="0" y="8524"/>
                    </a:cubicBezTo>
                    <a:cubicBezTo>
                      <a:pt x="0" y="8524"/>
                      <a:pt x="1150" y="8949"/>
                      <a:pt x="2400" y="8949"/>
                    </a:cubicBezTo>
                    <a:lnTo>
                      <a:pt x="4074" y="3525"/>
                    </a:lnTo>
                    <a:lnTo>
                      <a:pt x="2200" y="1"/>
                    </a:ln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5921682" y="1253286"/>
                <a:ext cx="78686" cy="164708"/>
              </a:xfrm>
              <a:custGeom>
                <a:avLst/>
                <a:gdLst/>
                <a:ahLst/>
                <a:cxnLst/>
                <a:rect l="l" t="t" r="r" b="b"/>
                <a:pathLst>
                  <a:path w="1051" h="2200" extrusionOk="0">
                    <a:moveTo>
                      <a:pt x="101" y="0"/>
                    </a:moveTo>
                    <a:lnTo>
                      <a:pt x="1" y="2200"/>
                    </a:lnTo>
                    <a:lnTo>
                      <a:pt x="1050" y="1975"/>
                    </a:lnTo>
                    <a:lnTo>
                      <a:pt x="101" y="0"/>
                    </a:lnTo>
                    <a:close/>
                  </a:path>
                </a:pathLst>
              </a:custGeom>
              <a:solidFill>
                <a:srgbClr val="E5BEB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5773819" y="1176098"/>
                <a:ext cx="116119" cy="22984"/>
              </a:xfrm>
              <a:custGeom>
                <a:avLst/>
                <a:gdLst/>
                <a:ahLst/>
                <a:cxnLst/>
                <a:rect l="l" t="t" r="r" b="b"/>
                <a:pathLst>
                  <a:path w="1551" h="307" extrusionOk="0">
                    <a:moveTo>
                      <a:pt x="745" y="0"/>
                    </a:moveTo>
                    <a:cubicBezTo>
                      <a:pt x="325" y="0"/>
                      <a:pt x="1" y="206"/>
                      <a:pt x="1" y="206"/>
                    </a:cubicBezTo>
                    <a:lnTo>
                      <a:pt x="1551" y="306"/>
                    </a:lnTo>
                    <a:cubicBezTo>
                      <a:pt x="1280" y="73"/>
                      <a:pt x="996" y="0"/>
                      <a:pt x="745" y="0"/>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5953501" y="1180216"/>
                <a:ext cx="93659" cy="26353"/>
              </a:xfrm>
              <a:custGeom>
                <a:avLst/>
                <a:gdLst/>
                <a:ahLst/>
                <a:cxnLst/>
                <a:rect l="l" t="t" r="r" b="b"/>
                <a:pathLst>
                  <a:path w="1251" h="352" extrusionOk="0">
                    <a:moveTo>
                      <a:pt x="593" y="1"/>
                    </a:moveTo>
                    <a:cubicBezTo>
                      <a:pt x="251" y="1"/>
                      <a:pt x="0" y="251"/>
                      <a:pt x="0" y="251"/>
                    </a:cubicBezTo>
                    <a:lnTo>
                      <a:pt x="1250" y="351"/>
                    </a:lnTo>
                    <a:cubicBezTo>
                      <a:pt x="1021" y="85"/>
                      <a:pt x="791" y="1"/>
                      <a:pt x="593" y="1"/>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5627678" y="929110"/>
                <a:ext cx="535452" cy="212998"/>
              </a:xfrm>
              <a:custGeom>
                <a:avLst/>
                <a:gdLst/>
                <a:ahLst/>
                <a:cxnLst/>
                <a:rect l="l" t="t" r="r" b="b"/>
                <a:pathLst>
                  <a:path w="7152" h="2845" extrusionOk="0">
                    <a:moveTo>
                      <a:pt x="5294" y="0"/>
                    </a:moveTo>
                    <a:cubicBezTo>
                      <a:pt x="4542" y="0"/>
                      <a:pt x="4148" y="607"/>
                      <a:pt x="3149" y="607"/>
                    </a:cubicBezTo>
                    <a:cubicBezTo>
                      <a:pt x="3034" y="607"/>
                      <a:pt x="2911" y="599"/>
                      <a:pt x="2778" y="581"/>
                    </a:cubicBezTo>
                    <a:cubicBezTo>
                      <a:pt x="2456" y="514"/>
                      <a:pt x="2138" y="477"/>
                      <a:pt x="1841" y="477"/>
                    </a:cubicBezTo>
                    <a:cubicBezTo>
                      <a:pt x="800" y="477"/>
                      <a:pt x="0" y="931"/>
                      <a:pt x="78" y="2156"/>
                    </a:cubicBezTo>
                    <a:cubicBezTo>
                      <a:pt x="112" y="2672"/>
                      <a:pt x="309" y="2844"/>
                      <a:pt x="557" y="2844"/>
                    </a:cubicBezTo>
                    <a:cubicBezTo>
                      <a:pt x="1053" y="2844"/>
                      <a:pt x="1753" y="2156"/>
                      <a:pt x="1753" y="2156"/>
                    </a:cubicBezTo>
                    <a:cubicBezTo>
                      <a:pt x="1753" y="2156"/>
                      <a:pt x="3591" y="2805"/>
                      <a:pt x="4971" y="2805"/>
                    </a:cubicBezTo>
                    <a:cubicBezTo>
                      <a:pt x="5324" y="2805"/>
                      <a:pt x="5647" y="2762"/>
                      <a:pt x="5902" y="2655"/>
                    </a:cubicBezTo>
                    <a:cubicBezTo>
                      <a:pt x="7152" y="2156"/>
                      <a:pt x="7052" y="381"/>
                      <a:pt x="5702" y="56"/>
                    </a:cubicBezTo>
                    <a:cubicBezTo>
                      <a:pt x="5554" y="17"/>
                      <a:pt x="5419" y="0"/>
                      <a:pt x="5294" y="0"/>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5392070" y="1706160"/>
                <a:ext cx="842184" cy="1171751"/>
              </a:xfrm>
              <a:custGeom>
                <a:avLst/>
                <a:gdLst/>
                <a:ahLst/>
                <a:cxnLst/>
                <a:rect l="l" t="t" r="r" b="b"/>
                <a:pathLst>
                  <a:path w="11249" h="15651" extrusionOk="0">
                    <a:moveTo>
                      <a:pt x="7899" y="0"/>
                    </a:moveTo>
                    <a:lnTo>
                      <a:pt x="6350" y="7074"/>
                    </a:lnTo>
                    <a:lnTo>
                      <a:pt x="3425" y="100"/>
                    </a:lnTo>
                    <a:cubicBezTo>
                      <a:pt x="3425" y="100"/>
                      <a:pt x="1550" y="200"/>
                      <a:pt x="1" y="625"/>
                    </a:cubicBezTo>
                    <a:lnTo>
                      <a:pt x="1650" y="8424"/>
                    </a:lnTo>
                    <a:lnTo>
                      <a:pt x="1351" y="14897"/>
                    </a:lnTo>
                    <a:cubicBezTo>
                      <a:pt x="1351" y="14897"/>
                      <a:pt x="3793" y="15650"/>
                      <a:pt x="5312" y="15650"/>
                    </a:cubicBezTo>
                    <a:cubicBezTo>
                      <a:pt x="5649" y="15650"/>
                      <a:pt x="5941" y="15613"/>
                      <a:pt x="6150" y="15522"/>
                    </a:cubicBezTo>
                    <a:cubicBezTo>
                      <a:pt x="6511" y="13626"/>
                      <a:pt x="6464" y="13279"/>
                      <a:pt x="6452" y="13230"/>
                    </a:cubicBezTo>
                    <a:lnTo>
                      <a:pt x="6452" y="13230"/>
                    </a:lnTo>
                    <a:lnTo>
                      <a:pt x="7075" y="15197"/>
                    </a:lnTo>
                    <a:cubicBezTo>
                      <a:pt x="7075" y="15197"/>
                      <a:pt x="7844" y="15381"/>
                      <a:pt x="8794" y="15381"/>
                    </a:cubicBezTo>
                    <a:cubicBezTo>
                      <a:pt x="9449" y="15381"/>
                      <a:pt x="10191" y="15293"/>
                      <a:pt x="10824" y="14997"/>
                    </a:cubicBezTo>
                    <a:cubicBezTo>
                      <a:pt x="10824" y="14997"/>
                      <a:pt x="10399" y="9373"/>
                      <a:pt x="10399" y="7699"/>
                    </a:cubicBezTo>
                    <a:lnTo>
                      <a:pt x="11249" y="825"/>
                    </a:lnTo>
                    <a:lnTo>
                      <a:pt x="7899" y="0"/>
                    </a:ln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6187387" y="2634292"/>
                <a:ext cx="75" cy="37509"/>
              </a:xfrm>
              <a:custGeom>
                <a:avLst/>
                <a:gdLst/>
                <a:ahLst/>
                <a:cxnLst/>
                <a:rect l="l" t="t" r="r" b="b"/>
                <a:pathLst>
                  <a:path w="1" h="501" extrusionOk="0">
                    <a:moveTo>
                      <a:pt x="1" y="1"/>
                    </a:moveTo>
                    <a:lnTo>
                      <a:pt x="1" y="501"/>
                    </a:lnTo>
                    <a:lnTo>
                      <a:pt x="1" y="1"/>
                    </a:lnTo>
                    <a:close/>
                  </a:path>
                </a:pathLst>
              </a:custGeom>
              <a:solidFill>
                <a:srgbClr val="A8B8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6179900" y="2523937"/>
                <a:ext cx="7562" cy="110430"/>
              </a:xfrm>
              <a:custGeom>
                <a:avLst/>
                <a:gdLst/>
                <a:ahLst/>
                <a:cxnLst/>
                <a:rect l="l" t="t" r="r" b="b"/>
                <a:pathLst>
                  <a:path w="101" h="1475" extrusionOk="0">
                    <a:moveTo>
                      <a:pt x="1" y="0"/>
                    </a:moveTo>
                    <a:cubicBezTo>
                      <a:pt x="1" y="425"/>
                      <a:pt x="1" y="950"/>
                      <a:pt x="101" y="1475"/>
                    </a:cubicBezTo>
                    <a:lnTo>
                      <a:pt x="101" y="1475"/>
                    </a:lnTo>
                    <a:cubicBezTo>
                      <a:pt x="1" y="950"/>
                      <a:pt x="1" y="425"/>
                      <a:pt x="1" y="0"/>
                    </a:cubicBezTo>
                    <a:close/>
                  </a:path>
                </a:pathLst>
              </a:custGeom>
              <a:solidFill>
                <a:srgbClr val="1C517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187387" y="2671726"/>
                <a:ext cx="75" cy="9433"/>
              </a:xfrm>
              <a:custGeom>
                <a:avLst/>
                <a:gdLst/>
                <a:ahLst/>
                <a:cxnLst/>
                <a:rect l="l" t="t" r="r" b="b"/>
                <a:pathLst>
                  <a:path w="1" h="126" extrusionOk="0">
                    <a:moveTo>
                      <a:pt x="1" y="126"/>
                    </a:moveTo>
                    <a:lnTo>
                      <a:pt x="1" y="126"/>
                    </a:lnTo>
                    <a:lnTo>
                      <a:pt x="1" y="126"/>
                    </a:lnTo>
                    <a:close/>
                    <a:moveTo>
                      <a:pt x="1" y="126"/>
                    </a:moveTo>
                    <a:lnTo>
                      <a:pt x="1" y="126"/>
                    </a:lnTo>
                    <a:lnTo>
                      <a:pt x="1" y="126"/>
                    </a:lnTo>
                    <a:close/>
                    <a:moveTo>
                      <a:pt x="1" y="126"/>
                    </a:moveTo>
                    <a:lnTo>
                      <a:pt x="1" y="126"/>
                    </a:lnTo>
                    <a:lnTo>
                      <a:pt x="1" y="126"/>
                    </a:lnTo>
                    <a:close/>
                    <a:moveTo>
                      <a:pt x="1" y="1"/>
                    </a:moveTo>
                    <a:lnTo>
                      <a:pt x="1" y="126"/>
                    </a:lnTo>
                    <a:close/>
                  </a:path>
                </a:pathLst>
              </a:custGeom>
              <a:solidFill>
                <a:srgbClr val="A8B8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867403" y="2696058"/>
                <a:ext cx="7562" cy="69327"/>
              </a:xfrm>
              <a:custGeom>
                <a:avLst/>
                <a:gdLst/>
                <a:ahLst/>
                <a:cxnLst/>
                <a:rect l="l" t="t" r="r" b="b"/>
                <a:pathLst>
                  <a:path w="101" h="926" extrusionOk="0">
                    <a:moveTo>
                      <a:pt x="101" y="1"/>
                    </a:moveTo>
                    <a:cubicBezTo>
                      <a:pt x="101" y="101"/>
                      <a:pt x="101" y="301"/>
                      <a:pt x="1" y="926"/>
                    </a:cubicBezTo>
                    <a:cubicBezTo>
                      <a:pt x="101" y="301"/>
                      <a:pt x="101" y="101"/>
                      <a:pt x="101" y="1"/>
                    </a:cubicBezTo>
                    <a:close/>
                  </a:path>
                </a:pathLst>
              </a:custGeom>
              <a:solidFill>
                <a:srgbClr val="1A435C"/>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874890" y="2696058"/>
                <a:ext cx="75" cy="75"/>
              </a:xfrm>
              <a:custGeom>
                <a:avLst/>
                <a:gdLst/>
                <a:ahLst/>
                <a:cxnLst/>
                <a:rect l="l" t="t" r="r" b="b"/>
                <a:pathLst>
                  <a:path w="1" h="1" extrusionOk="0">
                    <a:moveTo>
                      <a:pt x="1" y="1"/>
                    </a:moveTo>
                    <a:lnTo>
                      <a:pt x="1" y="1"/>
                    </a:lnTo>
                    <a:lnTo>
                      <a:pt x="1" y="1"/>
                    </a:lnTo>
                    <a:lnTo>
                      <a:pt x="1" y="1"/>
                    </a:lnTo>
                    <a:close/>
                  </a:path>
                </a:pathLst>
              </a:custGeom>
              <a:solidFill>
                <a:srgbClr val="6E9EA7"/>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5867403" y="2765310"/>
                <a:ext cx="75" cy="75"/>
              </a:xfrm>
              <a:custGeom>
                <a:avLst/>
                <a:gdLst/>
                <a:ahLst/>
                <a:cxnLst/>
                <a:rect l="l" t="t" r="r" b="b"/>
                <a:pathLst>
                  <a:path w="1" h="1" extrusionOk="0">
                    <a:moveTo>
                      <a:pt x="1" y="1"/>
                    </a:moveTo>
                    <a:lnTo>
                      <a:pt x="1" y="1"/>
                    </a:lnTo>
                    <a:lnTo>
                      <a:pt x="1" y="1"/>
                    </a:lnTo>
                    <a:close/>
                    <a:moveTo>
                      <a:pt x="1" y="1"/>
                    </a:moveTo>
                    <a:lnTo>
                      <a:pt x="1" y="1"/>
                    </a:lnTo>
                    <a:close/>
                  </a:path>
                </a:pathLst>
              </a:custGeom>
              <a:solidFill>
                <a:srgbClr val="1A435C"/>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194874" y="2821461"/>
                <a:ext cx="7562" cy="7562"/>
              </a:xfrm>
              <a:custGeom>
                <a:avLst/>
                <a:gdLst/>
                <a:ahLst/>
                <a:cxnLst/>
                <a:rect l="l" t="t" r="r" b="b"/>
                <a:pathLst>
                  <a:path w="101" h="101" extrusionOk="0">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0"/>
                    </a:moveTo>
                    <a:lnTo>
                      <a:pt x="1" y="100"/>
                    </a:lnTo>
                    <a:lnTo>
                      <a:pt x="1" y="0"/>
                    </a:lnTo>
                    <a:close/>
                    <a:moveTo>
                      <a:pt x="1" y="0"/>
                    </a:moveTo>
                    <a:lnTo>
                      <a:pt x="1" y="0"/>
                    </a:lnTo>
                    <a:lnTo>
                      <a:pt x="1" y="0"/>
                    </a:lnTo>
                    <a:close/>
                    <a:moveTo>
                      <a:pt x="1" y="0"/>
                    </a:moveTo>
                    <a:lnTo>
                      <a:pt x="1" y="0"/>
                    </a:lnTo>
                    <a:close/>
                  </a:path>
                </a:pathLst>
              </a:custGeom>
              <a:solidFill>
                <a:srgbClr val="A8B8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5493141" y="2203879"/>
                <a:ext cx="709295" cy="671936"/>
              </a:xfrm>
              <a:custGeom>
                <a:avLst/>
                <a:gdLst/>
                <a:ahLst/>
                <a:cxnLst/>
                <a:rect l="l" t="t" r="r" b="b"/>
                <a:pathLst>
                  <a:path w="9474" h="8975" extrusionOk="0">
                    <a:moveTo>
                      <a:pt x="1" y="1"/>
                    </a:moveTo>
                    <a:lnTo>
                      <a:pt x="300" y="1776"/>
                    </a:lnTo>
                    <a:lnTo>
                      <a:pt x="1" y="8249"/>
                    </a:lnTo>
                    <a:cubicBezTo>
                      <a:pt x="1" y="8249"/>
                      <a:pt x="2300" y="8974"/>
                      <a:pt x="3850" y="8974"/>
                    </a:cubicBezTo>
                    <a:cubicBezTo>
                      <a:pt x="4175" y="8974"/>
                      <a:pt x="4575" y="8974"/>
                      <a:pt x="4800" y="8874"/>
                    </a:cubicBezTo>
                    <a:cubicBezTo>
                      <a:pt x="4900" y="8249"/>
                      <a:pt x="5000" y="7824"/>
                      <a:pt x="5000" y="7500"/>
                    </a:cubicBezTo>
                    <a:cubicBezTo>
                      <a:pt x="5100" y="6875"/>
                      <a:pt x="5100" y="6675"/>
                      <a:pt x="5100" y="6575"/>
                    </a:cubicBezTo>
                    <a:lnTo>
                      <a:pt x="5725" y="8549"/>
                    </a:lnTo>
                    <a:cubicBezTo>
                      <a:pt x="5725" y="8549"/>
                      <a:pt x="6549" y="8749"/>
                      <a:pt x="7499" y="8749"/>
                    </a:cubicBezTo>
                    <a:cubicBezTo>
                      <a:pt x="8124" y="8749"/>
                      <a:pt x="8849" y="8649"/>
                      <a:pt x="9474" y="8349"/>
                    </a:cubicBezTo>
                    <a:lnTo>
                      <a:pt x="9374" y="8349"/>
                    </a:lnTo>
                    <a:lnTo>
                      <a:pt x="9374" y="8249"/>
                    </a:lnTo>
                    <a:cubicBezTo>
                      <a:pt x="9374" y="8024"/>
                      <a:pt x="9374" y="7300"/>
                      <a:pt x="9274" y="6375"/>
                    </a:cubicBezTo>
                    <a:lnTo>
                      <a:pt x="9274" y="6250"/>
                    </a:lnTo>
                    <a:lnTo>
                      <a:pt x="9274" y="5750"/>
                    </a:lnTo>
                    <a:cubicBezTo>
                      <a:pt x="9174" y="5225"/>
                      <a:pt x="9174" y="4700"/>
                      <a:pt x="9174" y="4275"/>
                    </a:cubicBezTo>
                    <a:cubicBezTo>
                      <a:pt x="7799" y="3975"/>
                      <a:pt x="6549" y="3550"/>
                      <a:pt x="5425" y="3125"/>
                    </a:cubicBezTo>
                    <a:cubicBezTo>
                      <a:pt x="3550" y="2500"/>
                      <a:pt x="1450" y="1476"/>
                      <a:pt x="1" y="1"/>
                    </a:cubicBezTo>
                    <a:close/>
                  </a:path>
                </a:pathLst>
              </a:custGeom>
              <a:solidFill>
                <a:srgbClr val="1C517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5554906" y="1713647"/>
                <a:ext cx="312572" cy="522276"/>
              </a:xfrm>
              <a:custGeom>
                <a:avLst/>
                <a:gdLst/>
                <a:ahLst/>
                <a:cxnLst/>
                <a:rect l="l" t="t" r="r" b="b"/>
                <a:pathLst>
                  <a:path w="4175" h="6976" extrusionOk="0">
                    <a:moveTo>
                      <a:pt x="1250" y="0"/>
                    </a:moveTo>
                    <a:lnTo>
                      <a:pt x="950" y="100"/>
                    </a:lnTo>
                    <a:lnTo>
                      <a:pt x="0" y="2400"/>
                    </a:lnTo>
                    <a:lnTo>
                      <a:pt x="1250" y="2400"/>
                    </a:lnTo>
                    <a:lnTo>
                      <a:pt x="225" y="3025"/>
                    </a:lnTo>
                    <a:cubicBezTo>
                      <a:pt x="225" y="3025"/>
                      <a:pt x="3762" y="6976"/>
                      <a:pt x="4161" y="6976"/>
                    </a:cubicBezTo>
                    <a:cubicBezTo>
                      <a:pt x="4166" y="6976"/>
                      <a:pt x="4171" y="6975"/>
                      <a:pt x="4175" y="6974"/>
                    </a:cubicBezTo>
                    <a:lnTo>
                      <a:pt x="12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5867403" y="1706160"/>
                <a:ext cx="234036" cy="529762"/>
              </a:xfrm>
              <a:custGeom>
                <a:avLst/>
                <a:gdLst/>
                <a:ahLst/>
                <a:cxnLst/>
                <a:rect l="l" t="t" r="r" b="b"/>
                <a:pathLst>
                  <a:path w="3126" h="7076" extrusionOk="0">
                    <a:moveTo>
                      <a:pt x="1550" y="0"/>
                    </a:moveTo>
                    <a:lnTo>
                      <a:pt x="1" y="7074"/>
                    </a:lnTo>
                    <a:cubicBezTo>
                      <a:pt x="4" y="7075"/>
                      <a:pt x="8" y="7076"/>
                      <a:pt x="12" y="7076"/>
                    </a:cubicBezTo>
                    <a:cubicBezTo>
                      <a:pt x="366" y="7076"/>
                      <a:pt x="3125" y="2900"/>
                      <a:pt x="3125" y="2900"/>
                    </a:cubicBezTo>
                    <a:lnTo>
                      <a:pt x="1975" y="2275"/>
                    </a:lnTo>
                    <a:lnTo>
                      <a:pt x="3125" y="2175"/>
                    </a:lnTo>
                    <a:lnTo>
                      <a:pt x="1975"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539933" y="2540783"/>
                <a:ext cx="218987" cy="54279"/>
              </a:xfrm>
              <a:custGeom>
                <a:avLst/>
                <a:gdLst/>
                <a:ahLst/>
                <a:cxnLst/>
                <a:rect l="l" t="t" r="r" b="b"/>
                <a:pathLst>
                  <a:path w="2925" h="725" extrusionOk="0">
                    <a:moveTo>
                      <a:pt x="100" y="0"/>
                    </a:moveTo>
                    <a:lnTo>
                      <a:pt x="0" y="400"/>
                    </a:lnTo>
                    <a:lnTo>
                      <a:pt x="2925" y="725"/>
                    </a:lnTo>
                    <a:lnTo>
                      <a:pt x="2925" y="200"/>
                    </a:lnTo>
                    <a:lnTo>
                      <a:pt x="10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5968474" y="2555756"/>
                <a:ext cx="218987" cy="39305"/>
              </a:xfrm>
              <a:custGeom>
                <a:avLst/>
                <a:gdLst/>
                <a:ahLst/>
                <a:cxnLst/>
                <a:rect l="l" t="t" r="r" b="b"/>
                <a:pathLst>
                  <a:path w="2925" h="525" extrusionOk="0">
                    <a:moveTo>
                      <a:pt x="2825" y="0"/>
                    </a:moveTo>
                    <a:lnTo>
                      <a:pt x="0" y="100"/>
                    </a:lnTo>
                    <a:lnTo>
                      <a:pt x="0" y="525"/>
                    </a:lnTo>
                    <a:lnTo>
                      <a:pt x="2925" y="425"/>
                    </a:lnTo>
                    <a:lnTo>
                      <a:pt x="2825"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6331357" y="2872371"/>
                <a:ext cx="26428" cy="67456"/>
              </a:xfrm>
              <a:custGeom>
                <a:avLst/>
                <a:gdLst/>
                <a:ahLst/>
                <a:cxnLst/>
                <a:rect l="l" t="t" r="r" b="b"/>
                <a:pathLst>
                  <a:path w="353" h="901" extrusionOk="0">
                    <a:moveTo>
                      <a:pt x="136" y="1"/>
                    </a:moveTo>
                    <a:cubicBezTo>
                      <a:pt x="56" y="1"/>
                      <a:pt x="1" y="186"/>
                      <a:pt x="53" y="445"/>
                    </a:cubicBezTo>
                    <a:cubicBezTo>
                      <a:pt x="53" y="826"/>
                      <a:pt x="127" y="901"/>
                      <a:pt x="185" y="901"/>
                    </a:cubicBezTo>
                    <a:cubicBezTo>
                      <a:pt x="222" y="901"/>
                      <a:pt x="253" y="870"/>
                      <a:pt x="253" y="870"/>
                    </a:cubicBezTo>
                    <a:cubicBezTo>
                      <a:pt x="253" y="870"/>
                      <a:pt x="352" y="870"/>
                      <a:pt x="352" y="570"/>
                    </a:cubicBezTo>
                    <a:cubicBezTo>
                      <a:pt x="304" y="161"/>
                      <a:pt x="210" y="1"/>
                      <a:pt x="136" y="1"/>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378000" y="2878959"/>
                <a:ext cx="35936" cy="69028"/>
              </a:xfrm>
              <a:custGeom>
                <a:avLst/>
                <a:gdLst/>
                <a:ahLst/>
                <a:cxnLst/>
                <a:rect l="l" t="t" r="r" b="b"/>
                <a:pathLst>
                  <a:path w="480" h="922" extrusionOk="0">
                    <a:moveTo>
                      <a:pt x="109" y="0"/>
                    </a:moveTo>
                    <a:cubicBezTo>
                      <a:pt x="34" y="0"/>
                      <a:pt x="0" y="197"/>
                      <a:pt x="54" y="482"/>
                    </a:cubicBezTo>
                    <a:cubicBezTo>
                      <a:pt x="113" y="846"/>
                      <a:pt x="204" y="922"/>
                      <a:pt x="271" y="922"/>
                    </a:cubicBezTo>
                    <a:cubicBezTo>
                      <a:pt x="319" y="922"/>
                      <a:pt x="354" y="882"/>
                      <a:pt x="354" y="882"/>
                    </a:cubicBezTo>
                    <a:cubicBezTo>
                      <a:pt x="354" y="882"/>
                      <a:pt x="479" y="882"/>
                      <a:pt x="354" y="482"/>
                    </a:cubicBezTo>
                    <a:cubicBezTo>
                      <a:pt x="263" y="140"/>
                      <a:pt x="172" y="0"/>
                      <a:pt x="109"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6392973" y="2873344"/>
                <a:ext cx="35936" cy="67156"/>
              </a:xfrm>
              <a:custGeom>
                <a:avLst/>
                <a:gdLst/>
                <a:ahLst/>
                <a:cxnLst/>
                <a:rect l="l" t="t" r="r" b="b"/>
                <a:pathLst>
                  <a:path w="480" h="897" extrusionOk="0">
                    <a:moveTo>
                      <a:pt x="176" y="1"/>
                    </a:moveTo>
                    <a:cubicBezTo>
                      <a:pt x="70" y="1"/>
                      <a:pt x="1" y="221"/>
                      <a:pt x="54" y="557"/>
                    </a:cubicBezTo>
                    <a:cubicBezTo>
                      <a:pt x="110" y="835"/>
                      <a:pt x="204" y="897"/>
                      <a:pt x="277" y="897"/>
                    </a:cubicBezTo>
                    <a:cubicBezTo>
                      <a:pt x="335" y="897"/>
                      <a:pt x="379" y="857"/>
                      <a:pt x="379" y="857"/>
                    </a:cubicBezTo>
                    <a:cubicBezTo>
                      <a:pt x="379" y="857"/>
                      <a:pt x="479" y="857"/>
                      <a:pt x="479" y="557"/>
                    </a:cubicBezTo>
                    <a:cubicBezTo>
                      <a:pt x="387" y="164"/>
                      <a:pt x="268" y="1"/>
                      <a:pt x="176" y="1"/>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6353668" y="2873344"/>
                <a:ext cx="35936" cy="77114"/>
              </a:xfrm>
              <a:custGeom>
                <a:avLst/>
                <a:gdLst/>
                <a:ahLst/>
                <a:cxnLst/>
                <a:rect l="l" t="t" r="r" b="b"/>
                <a:pathLst>
                  <a:path w="480" h="1030" extrusionOk="0">
                    <a:moveTo>
                      <a:pt x="121" y="1"/>
                    </a:moveTo>
                    <a:cubicBezTo>
                      <a:pt x="41" y="1"/>
                      <a:pt x="1" y="221"/>
                      <a:pt x="54" y="557"/>
                    </a:cubicBezTo>
                    <a:cubicBezTo>
                      <a:pt x="54" y="939"/>
                      <a:pt x="145" y="1030"/>
                      <a:pt x="230" y="1030"/>
                    </a:cubicBezTo>
                    <a:cubicBezTo>
                      <a:pt x="307" y="1030"/>
                      <a:pt x="379" y="957"/>
                      <a:pt x="379" y="957"/>
                    </a:cubicBezTo>
                    <a:cubicBezTo>
                      <a:pt x="379" y="957"/>
                      <a:pt x="479" y="957"/>
                      <a:pt x="379" y="557"/>
                    </a:cubicBezTo>
                    <a:cubicBezTo>
                      <a:pt x="287" y="164"/>
                      <a:pt x="189" y="1"/>
                      <a:pt x="121" y="1"/>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626031" y="2376074"/>
                <a:ext cx="202142" cy="101146"/>
              </a:xfrm>
              <a:custGeom>
                <a:avLst/>
                <a:gdLst/>
                <a:ahLst/>
                <a:cxnLst/>
                <a:rect l="l" t="t" r="r" b="b"/>
                <a:pathLst>
                  <a:path w="2700" h="1351" extrusionOk="0">
                    <a:moveTo>
                      <a:pt x="400" y="0"/>
                    </a:moveTo>
                    <a:cubicBezTo>
                      <a:pt x="400" y="625"/>
                      <a:pt x="300" y="825"/>
                      <a:pt x="0" y="1350"/>
                    </a:cubicBezTo>
                    <a:cubicBezTo>
                      <a:pt x="925" y="1250"/>
                      <a:pt x="2175" y="1350"/>
                      <a:pt x="2700" y="1150"/>
                    </a:cubicBezTo>
                    <a:cubicBezTo>
                      <a:pt x="2600" y="950"/>
                      <a:pt x="2600" y="725"/>
                      <a:pt x="2600" y="525"/>
                    </a:cubicBezTo>
                    <a:cubicBezTo>
                      <a:pt x="2400" y="425"/>
                      <a:pt x="2175" y="325"/>
                      <a:pt x="1875" y="200"/>
                    </a:cubicBezTo>
                    <a:cubicBezTo>
                      <a:pt x="1650" y="100"/>
                      <a:pt x="725" y="100"/>
                      <a:pt x="400"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648491" y="2324715"/>
                <a:ext cx="367300" cy="155799"/>
              </a:xfrm>
              <a:custGeom>
                <a:avLst/>
                <a:gdLst/>
                <a:ahLst/>
                <a:cxnLst/>
                <a:rect l="l" t="t" r="r" b="b"/>
                <a:pathLst>
                  <a:path w="4906" h="2081" extrusionOk="0">
                    <a:moveTo>
                      <a:pt x="3029" y="0"/>
                    </a:moveTo>
                    <a:cubicBezTo>
                      <a:pt x="2933" y="0"/>
                      <a:pt x="2636" y="124"/>
                      <a:pt x="1975" y="487"/>
                    </a:cubicBezTo>
                    <a:cubicBezTo>
                      <a:pt x="0" y="1736"/>
                      <a:pt x="1875" y="2036"/>
                      <a:pt x="1875" y="2036"/>
                    </a:cubicBezTo>
                    <a:cubicBezTo>
                      <a:pt x="1875" y="2036"/>
                      <a:pt x="2708" y="2081"/>
                      <a:pt x="3293" y="2081"/>
                    </a:cubicBezTo>
                    <a:cubicBezTo>
                      <a:pt x="3586" y="2081"/>
                      <a:pt x="3816" y="2070"/>
                      <a:pt x="3849" y="2036"/>
                    </a:cubicBezTo>
                    <a:cubicBezTo>
                      <a:pt x="4074" y="1936"/>
                      <a:pt x="2825" y="1736"/>
                      <a:pt x="2825" y="1736"/>
                    </a:cubicBezTo>
                    <a:cubicBezTo>
                      <a:pt x="2825" y="1736"/>
                      <a:pt x="4274" y="1736"/>
                      <a:pt x="4174" y="1511"/>
                    </a:cubicBezTo>
                    <a:cubicBezTo>
                      <a:pt x="4074" y="1311"/>
                      <a:pt x="3225" y="1311"/>
                      <a:pt x="3225" y="1311"/>
                    </a:cubicBezTo>
                    <a:cubicBezTo>
                      <a:pt x="3225" y="1311"/>
                      <a:pt x="4274" y="1311"/>
                      <a:pt x="4174" y="1211"/>
                    </a:cubicBezTo>
                    <a:cubicBezTo>
                      <a:pt x="4174" y="1011"/>
                      <a:pt x="2825" y="1011"/>
                      <a:pt x="2825" y="1011"/>
                    </a:cubicBezTo>
                    <a:cubicBezTo>
                      <a:pt x="2825" y="1011"/>
                      <a:pt x="4905" y="547"/>
                      <a:pt x="3477" y="547"/>
                    </a:cubicBezTo>
                    <a:cubicBezTo>
                      <a:pt x="3249" y="547"/>
                      <a:pt x="2931" y="559"/>
                      <a:pt x="2500" y="586"/>
                    </a:cubicBezTo>
                    <a:cubicBezTo>
                      <a:pt x="2500" y="586"/>
                      <a:pt x="3238" y="0"/>
                      <a:pt x="3029"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655978" y="2376074"/>
                <a:ext cx="102943" cy="108633"/>
              </a:xfrm>
              <a:custGeom>
                <a:avLst/>
                <a:gdLst/>
                <a:ahLst/>
                <a:cxnLst/>
                <a:rect l="l" t="t" r="r" b="b"/>
                <a:pathLst>
                  <a:path w="1375" h="1451" extrusionOk="0">
                    <a:moveTo>
                      <a:pt x="0" y="0"/>
                    </a:moveTo>
                    <a:lnTo>
                      <a:pt x="225" y="1450"/>
                    </a:lnTo>
                    <a:cubicBezTo>
                      <a:pt x="225" y="1450"/>
                      <a:pt x="950" y="1450"/>
                      <a:pt x="1050" y="1350"/>
                    </a:cubicBezTo>
                    <a:cubicBezTo>
                      <a:pt x="1375" y="950"/>
                      <a:pt x="1050" y="0"/>
                      <a:pt x="1050" y="0"/>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5197489" y="2276650"/>
                <a:ext cx="537099" cy="225651"/>
              </a:xfrm>
              <a:custGeom>
                <a:avLst/>
                <a:gdLst/>
                <a:ahLst/>
                <a:cxnLst/>
                <a:rect l="l" t="t" r="r" b="b"/>
                <a:pathLst>
                  <a:path w="7174" h="3014" extrusionOk="0">
                    <a:moveTo>
                      <a:pt x="1156" y="1"/>
                    </a:moveTo>
                    <a:cubicBezTo>
                      <a:pt x="986" y="1"/>
                      <a:pt x="825" y="70"/>
                      <a:pt x="725" y="279"/>
                    </a:cubicBezTo>
                    <a:cubicBezTo>
                      <a:pt x="0" y="1853"/>
                      <a:pt x="625" y="2578"/>
                      <a:pt x="625" y="2578"/>
                    </a:cubicBezTo>
                    <a:cubicBezTo>
                      <a:pt x="1409" y="2923"/>
                      <a:pt x="2860" y="3013"/>
                      <a:pt x="4167" y="3013"/>
                    </a:cubicBezTo>
                    <a:cubicBezTo>
                      <a:pt x="5608" y="3013"/>
                      <a:pt x="6874" y="2903"/>
                      <a:pt x="6874" y="2903"/>
                    </a:cubicBezTo>
                    <a:cubicBezTo>
                      <a:pt x="7174" y="2278"/>
                      <a:pt x="6874" y="1228"/>
                      <a:pt x="6874" y="1228"/>
                    </a:cubicBezTo>
                    <a:cubicBezTo>
                      <a:pt x="5299" y="1228"/>
                      <a:pt x="1875" y="279"/>
                      <a:pt x="1875" y="279"/>
                    </a:cubicBezTo>
                    <a:cubicBezTo>
                      <a:pt x="1875" y="279"/>
                      <a:pt x="1497" y="1"/>
                      <a:pt x="1156" y="1"/>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Google Shape;183;p13"/>
          <p:cNvSpPr/>
          <p:nvPr/>
        </p:nvSpPr>
        <p:spPr>
          <a:xfrm>
            <a:off x="6955594" y="13786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919002" y="1285105"/>
            <a:ext cx="93659" cy="3930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Logo&#10;&#10;Description automatically generated">
            <a:extLst>
              <a:ext uri="{FF2B5EF4-FFF2-40B4-BE49-F238E27FC236}">
                <a16:creationId xmlns:a16="http://schemas.microsoft.com/office/drawing/2014/main" id="{D3B3BBFE-F7BB-268B-B8B1-4BD7DD1BFF7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2235" y="4113607"/>
            <a:ext cx="2469685" cy="8804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630"/>
        <p:cNvGrpSpPr/>
        <p:nvPr/>
      </p:nvGrpSpPr>
      <p:grpSpPr>
        <a:xfrm>
          <a:off x="0" y="0"/>
          <a:ext cx="0" cy="0"/>
          <a:chOff x="0" y="0"/>
          <a:chExt cx="0" cy="0"/>
        </a:xfrm>
      </p:grpSpPr>
      <p:sp>
        <p:nvSpPr>
          <p:cNvPr id="631" name="Google Shape;631;p19"/>
          <p:cNvSpPr txBox="1">
            <a:spLocks noGrp="1"/>
          </p:cNvSpPr>
          <p:nvPr>
            <p:ph type="ctrTitle"/>
          </p:nvPr>
        </p:nvSpPr>
        <p:spPr>
          <a:xfrm>
            <a:off x="0" y="-475775"/>
            <a:ext cx="9267568" cy="2045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latin typeface="Lato Black"/>
                <a:ea typeface="Lato Black"/>
                <a:cs typeface="Lato Black"/>
                <a:sym typeface="Lato Black"/>
              </a:rPr>
              <a:t>How can my chapter celebrate </a:t>
            </a:r>
            <a:br>
              <a:rPr lang="en-US" dirty="0">
                <a:solidFill>
                  <a:srgbClr val="FFFFFF"/>
                </a:solidFill>
                <a:latin typeface="Lato Black"/>
                <a:ea typeface="Lato Black"/>
                <a:cs typeface="Lato Black"/>
                <a:sym typeface="Lato Black"/>
              </a:rPr>
            </a:br>
            <a:r>
              <a:rPr lang="en-US" dirty="0">
                <a:solidFill>
                  <a:srgbClr val="FFFFFF"/>
                </a:solidFill>
                <a:latin typeface="Lato Black"/>
                <a:ea typeface="Lato Black"/>
                <a:cs typeface="Lato Black"/>
                <a:sym typeface="Lato Black"/>
              </a:rPr>
              <a:t>American Enterprise Day?</a:t>
            </a:r>
            <a:br>
              <a:rPr lang="en-US" dirty="0">
                <a:solidFill>
                  <a:srgbClr val="FFFFFF"/>
                </a:solidFill>
                <a:latin typeface="Lato Black"/>
                <a:ea typeface="Lato Black"/>
                <a:cs typeface="Lato Black"/>
                <a:sym typeface="Lato Black"/>
              </a:rPr>
            </a:br>
            <a:endParaRPr dirty="0">
              <a:solidFill>
                <a:srgbClr val="FFFFFF"/>
              </a:solidFill>
              <a:latin typeface="Lato Black"/>
              <a:ea typeface="Lato Black"/>
              <a:cs typeface="Lato Black"/>
              <a:sym typeface="Lato Black"/>
            </a:endParaRPr>
          </a:p>
        </p:txBody>
      </p:sp>
      <p:sp>
        <p:nvSpPr>
          <p:cNvPr id="633" name="Google Shape;633;p19"/>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40;p20">
            <a:extLst>
              <a:ext uri="{FF2B5EF4-FFF2-40B4-BE49-F238E27FC236}">
                <a16:creationId xmlns:a16="http://schemas.microsoft.com/office/drawing/2014/main" id="{98D54B98-A7AD-CF91-8533-D226B16777E1}"/>
              </a:ext>
            </a:extLst>
          </p:cNvPr>
          <p:cNvSpPr txBox="1">
            <a:spLocks/>
          </p:cNvSpPr>
          <p:nvPr/>
        </p:nvSpPr>
        <p:spPr>
          <a:xfrm>
            <a:off x="579000" y="2098650"/>
            <a:ext cx="7986000" cy="946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solidFill>
                <a:srgbClr val="FFFFFF"/>
              </a:solidFill>
              <a:latin typeface="Lato Black"/>
              <a:ea typeface="Lato Black"/>
              <a:cs typeface="Lato Black"/>
              <a:sym typeface="Lato Black"/>
            </a:endParaRPr>
          </a:p>
        </p:txBody>
      </p:sp>
      <p:sp>
        <p:nvSpPr>
          <p:cNvPr id="9" name="TextBox 8">
            <a:extLst>
              <a:ext uri="{FF2B5EF4-FFF2-40B4-BE49-F238E27FC236}">
                <a16:creationId xmlns:a16="http://schemas.microsoft.com/office/drawing/2014/main" id="{8BD2C1A9-B46E-CAA1-3DF8-D4B457A9446D}"/>
              </a:ext>
            </a:extLst>
          </p:cNvPr>
          <p:cNvSpPr txBox="1"/>
          <p:nvPr/>
        </p:nvSpPr>
        <p:spPr>
          <a:xfrm>
            <a:off x="364500" y="1404347"/>
            <a:ext cx="4207500" cy="2616101"/>
          </a:xfrm>
          <a:prstGeom prst="rect">
            <a:avLst/>
          </a:prstGeom>
          <a:noFill/>
        </p:spPr>
        <p:txBody>
          <a:bodyPr wrap="square">
            <a:spAutoFit/>
          </a:bodyPr>
          <a:lstStyle/>
          <a:p>
            <a:r>
              <a:rPr lang="en-US" sz="2600" b="1" dirty="0">
                <a:solidFill>
                  <a:schemeClr val="bg1"/>
                </a:solidFill>
                <a:latin typeface="Lato" panose="020F0502020204030203" pitchFamily="34" charset="0"/>
                <a:ea typeface="Lato" panose="020F0502020204030203" pitchFamily="34" charset="0"/>
                <a:cs typeface="Lato" panose="020F0502020204030203" pitchFamily="34" charset="0"/>
              </a:rPr>
              <a:t>Create An Essay Contest</a:t>
            </a:r>
          </a:p>
          <a:p>
            <a:endParaRPr lang="en-US" sz="26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Ask the school newspaper (or website) editor if they could judge and publish the winning article, and then host an essay contest and ask members (or open it to the entire school) to write about the American enterprise system. Get 100% chapter participation in the contest!</a:t>
            </a:r>
          </a:p>
        </p:txBody>
      </p:sp>
      <p:pic>
        <p:nvPicPr>
          <p:cNvPr id="6146" name="Picture 2" descr="Instagram Thanksgiving Contest Winner | Apartment Finder Blog">
            <a:extLst>
              <a:ext uri="{FF2B5EF4-FFF2-40B4-BE49-F238E27FC236}">
                <a16:creationId xmlns:a16="http://schemas.microsoft.com/office/drawing/2014/main" id="{B48D2B04-C03D-FB55-EB60-AE431632C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766" y="1311300"/>
            <a:ext cx="3875956" cy="3467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8E2CF555-2601-8AD3-3B9F-20221630B43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307263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81" y="1556720"/>
            <a:ext cx="51315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000" dirty="0">
                <a:solidFill>
                  <a:srgbClr val="FFFFFF"/>
                </a:solidFill>
                <a:latin typeface="Lato Black"/>
                <a:ea typeface="Lato Black"/>
                <a:cs typeface="Lato Black"/>
                <a:sym typeface="Lato Black"/>
              </a:rPr>
              <a:t>LET’S CELEBRATE AMERICAN ENTERPRISE!</a:t>
            </a:r>
            <a:endParaRPr sz="5000" dirty="0">
              <a:solidFill>
                <a:srgbClr val="FFFFFF"/>
              </a:solidFill>
              <a:latin typeface="Lato Black"/>
              <a:ea typeface="Lato Black"/>
              <a:cs typeface="Lato Black"/>
              <a:sym typeface="Lato Black"/>
            </a:endParaRPr>
          </a:p>
        </p:txBody>
      </p:sp>
      <p:grpSp>
        <p:nvGrpSpPr>
          <p:cNvPr id="5" name="Group 4">
            <a:extLst>
              <a:ext uri="{FF2B5EF4-FFF2-40B4-BE49-F238E27FC236}">
                <a16:creationId xmlns:a16="http://schemas.microsoft.com/office/drawing/2014/main" id="{5F862103-9841-6648-CA70-A09A5C9DAAD4}"/>
              </a:ext>
            </a:extLst>
          </p:cNvPr>
          <p:cNvGrpSpPr/>
          <p:nvPr/>
        </p:nvGrpSpPr>
        <p:grpSpPr>
          <a:xfrm>
            <a:off x="0" y="929110"/>
            <a:ext cx="9144000" cy="4214390"/>
            <a:chOff x="0" y="929110"/>
            <a:chExt cx="9144000" cy="4214390"/>
          </a:xfrm>
        </p:grpSpPr>
        <p:sp>
          <p:nvSpPr>
            <p:cNvPr id="89" name="Google Shape;89;p13"/>
            <p:cNvSpPr/>
            <p:nvPr/>
          </p:nvSpPr>
          <p:spPr>
            <a:xfrm>
              <a:off x="0" y="3977700"/>
              <a:ext cx="9144000" cy="1165800"/>
            </a:xfrm>
            <a:prstGeom prst="rect">
              <a:avLst/>
            </a:prstGeom>
            <a:solidFill>
              <a:srgbClr val="00B0F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a:extLst>
                <a:ext uri="{FF2B5EF4-FFF2-40B4-BE49-F238E27FC236}">
                  <a16:creationId xmlns:a16="http://schemas.microsoft.com/office/drawing/2014/main" id="{0F380A91-074D-5588-5FD1-7E1D61D3B83B}"/>
                </a:ext>
              </a:extLst>
            </p:cNvPr>
            <p:cNvGrpSpPr/>
            <p:nvPr/>
          </p:nvGrpSpPr>
          <p:grpSpPr>
            <a:xfrm>
              <a:off x="5197489" y="929110"/>
              <a:ext cx="2494585" cy="3630924"/>
              <a:chOff x="5197489" y="929110"/>
              <a:chExt cx="2494585" cy="3630924"/>
            </a:xfrm>
          </p:grpSpPr>
          <p:sp>
            <p:nvSpPr>
              <p:cNvPr id="91" name="Google Shape;91;p13"/>
              <p:cNvSpPr/>
              <p:nvPr/>
            </p:nvSpPr>
            <p:spPr>
              <a:xfrm>
                <a:off x="6803097" y="2591393"/>
                <a:ext cx="381824" cy="1108039"/>
              </a:xfrm>
              <a:custGeom>
                <a:avLst/>
                <a:gdLst/>
                <a:ahLst/>
                <a:cxnLst/>
                <a:rect l="l" t="t" r="r" b="b"/>
                <a:pathLst>
                  <a:path w="5100" h="14800" extrusionOk="0">
                    <a:moveTo>
                      <a:pt x="2240" y="0"/>
                    </a:moveTo>
                    <a:cubicBezTo>
                      <a:pt x="1118" y="0"/>
                      <a:pt x="0" y="674"/>
                      <a:pt x="0" y="674"/>
                    </a:cubicBezTo>
                    <a:cubicBezTo>
                      <a:pt x="0" y="674"/>
                      <a:pt x="100" y="10347"/>
                      <a:pt x="1350" y="13272"/>
                    </a:cubicBezTo>
                    <a:cubicBezTo>
                      <a:pt x="1795" y="14441"/>
                      <a:pt x="2224" y="14799"/>
                      <a:pt x="2584" y="14799"/>
                    </a:cubicBezTo>
                    <a:cubicBezTo>
                      <a:pt x="3155" y="14799"/>
                      <a:pt x="3550" y="13897"/>
                      <a:pt x="3550" y="13897"/>
                    </a:cubicBezTo>
                    <a:cubicBezTo>
                      <a:pt x="3550" y="13897"/>
                      <a:pt x="5100" y="5673"/>
                      <a:pt x="4375" y="2024"/>
                    </a:cubicBezTo>
                    <a:cubicBezTo>
                      <a:pt x="4051" y="439"/>
                      <a:pt x="3144" y="0"/>
                      <a:pt x="2240" y="0"/>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6655234" y="4387764"/>
                <a:ext cx="741188" cy="164783"/>
              </a:xfrm>
              <a:custGeom>
                <a:avLst/>
                <a:gdLst/>
                <a:ahLst/>
                <a:cxnLst/>
                <a:rect l="l" t="t" r="r" b="b"/>
                <a:pathLst>
                  <a:path w="9900" h="2201" extrusionOk="0">
                    <a:moveTo>
                      <a:pt x="4900" y="1"/>
                    </a:moveTo>
                    <a:cubicBezTo>
                      <a:pt x="4275" y="1"/>
                      <a:pt x="3525" y="1"/>
                      <a:pt x="2900" y="101"/>
                    </a:cubicBezTo>
                    <a:lnTo>
                      <a:pt x="2500" y="626"/>
                    </a:lnTo>
                    <a:lnTo>
                      <a:pt x="1351" y="626"/>
                    </a:lnTo>
                    <a:lnTo>
                      <a:pt x="1651" y="326"/>
                    </a:lnTo>
                    <a:lnTo>
                      <a:pt x="1651" y="326"/>
                    </a:lnTo>
                    <a:cubicBezTo>
                      <a:pt x="626" y="426"/>
                      <a:pt x="1" y="726"/>
                      <a:pt x="1" y="1051"/>
                    </a:cubicBezTo>
                    <a:cubicBezTo>
                      <a:pt x="1" y="1675"/>
                      <a:pt x="2175" y="2200"/>
                      <a:pt x="4900" y="2200"/>
                    </a:cubicBezTo>
                    <a:cubicBezTo>
                      <a:pt x="7599" y="2200"/>
                      <a:pt x="9899" y="1675"/>
                      <a:pt x="9899" y="1051"/>
                    </a:cubicBezTo>
                    <a:cubicBezTo>
                      <a:pt x="9899" y="526"/>
                      <a:pt x="7599" y="1"/>
                      <a:pt x="4900" y="1"/>
                    </a:cubicBezTo>
                    <a:close/>
                  </a:path>
                </a:pathLst>
              </a:custGeom>
              <a:solidFill>
                <a:srgbClr val="123D60">
                  <a:alpha val="29229"/>
                </a:srgb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6756305" y="3491525"/>
                <a:ext cx="374337" cy="943106"/>
              </a:xfrm>
              <a:custGeom>
                <a:avLst/>
                <a:gdLst/>
                <a:ahLst/>
                <a:cxnLst/>
                <a:rect l="l" t="t" r="r" b="b"/>
                <a:pathLst>
                  <a:path w="5000" h="12597" extrusionOk="0">
                    <a:moveTo>
                      <a:pt x="2979" y="1"/>
                    </a:moveTo>
                    <a:cubicBezTo>
                      <a:pt x="2429" y="1"/>
                      <a:pt x="1875" y="451"/>
                      <a:pt x="1875" y="1149"/>
                    </a:cubicBezTo>
                    <a:cubicBezTo>
                      <a:pt x="1975" y="2598"/>
                      <a:pt x="1350" y="10422"/>
                      <a:pt x="1350" y="10422"/>
                    </a:cubicBezTo>
                    <a:lnTo>
                      <a:pt x="1" y="12597"/>
                    </a:lnTo>
                    <a:lnTo>
                      <a:pt x="1150" y="12597"/>
                    </a:lnTo>
                    <a:lnTo>
                      <a:pt x="2700" y="10522"/>
                    </a:lnTo>
                    <a:cubicBezTo>
                      <a:pt x="2700" y="10522"/>
                      <a:pt x="3750" y="6448"/>
                      <a:pt x="4375" y="4798"/>
                    </a:cubicBezTo>
                    <a:cubicBezTo>
                      <a:pt x="5000" y="3023"/>
                      <a:pt x="4050" y="1349"/>
                      <a:pt x="4050" y="1349"/>
                    </a:cubicBezTo>
                    <a:cubicBezTo>
                      <a:pt x="4002" y="394"/>
                      <a:pt x="3492" y="1"/>
                      <a:pt x="2979" y="1"/>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6881708" y="2765535"/>
                <a:ext cx="265181" cy="1146970"/>
              </a:xfrm>
              <a:custGeom>
                <a:avLst/>
                <a:gdLst/>
                <a:ahLst/>
                <a:cxnLst/>
                <a:rect l="l" t="t" r="r" b="b"/>
                <a:pathLst>
                  <a:path w="3542" h="15320" extrusionOk="0">
                    <a:moveTo>
                      <a:pt x="3425" y="1"/>
                    </a:moveTo>
                    <a:lnTo>
                      <a:pt x="3425" y="1"/>
                    </a:lnTo>
                    <a:cubicBezTo>
                      <a:pt x="3507" y="564"/>
                      <a:pt x="3541" y="1229"/>
                      <a:pt x="3541" y="1948"/>
                    </a:cubicBezTo>
                    <a:lnTo>
                      <a:pt x="3541" y="1948"/>
                    </a:lnTo>
                    <a:cubicBezTo>
                      <a:pt x="3542" y="1230"/>
                      <a:pt x="3507" y="567"/>
                      <a:pt x="3425" y="1"/>
                    </a:cubicBezTo>
                    <a:close/>
                    <a:moveTo>
                      <a:pt x="3541" y="1948"/>
                    </a:moveTo>
                    <a:lnTo>
                      <a:pt x="3541" y="1948"/>
                    </a:lnTo>
                    <a:cubicBezTo>
                      <a:pt x="3541" y="4938"/>
                      <a:pt x="2942" y="8868"/>
                      <a:pt x="2700" y="10621"/>
                    </a:cubicBezTo>
                    <a:cubicBezTo>
                      <a:pt x="2942" y="8947"/>
                      <a:pt x="3542" y="4961"/>
                      <a:pt x="3541" y="1948"/>
                    </a:cubicBezTo>
                    <a:close/>
                    <a:moveTo>
                      <a:pt x="200" y="10846"/>
                    </a:moveTo>
                    <a:cubicBezTo>
                      <a:pt x="200" y="11571"/>
                      <a:pt x="100" y="13445"/>
                      <a:pt x="0" y="15320"/>
                    </a:cubicBezTo>
                    <a:cubicBezTo>
                      <a:pt x="100" y="13445"/>
                      <a:pt x="200" y="11571"/>
                      <a:pt x="200" y="10946"/>
                    </a:cubicBezTo>
                    <a:lnTo>
                      <a:pt x="200" y="10846"/>
                    </a:lnTo>
                    <a:close/>
                  </a:path>
                </a:pathLst>
              </a:custGeom>
              <a:solidFill>
                <a:srgbClr val="E9E9E9"/>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756305" y="3491375"/>
                <a:ext cx="350006" cy="943256"/>
              </a:xfrm>
              <a:custGeom>
                <a:avLst/>
                <a:gdLst/>
                <a:ahLst/>
                <a:cxnLst/>
                <a:rect l="l" t="t" r="r" b="b"/>
                <a:pathLst>
                  <a:path w="4675" h="12599" extrusionOk="0">
                    <a:moveTo>
                      <a:pt x="3025" y="1"/>
                    </a:moveTo>
                    <a:cubicBezTo>
                      <a:pt x="2400" y="1"/>
                      <a:pt x="1875" y="426"/>
                      <a:pt x="1875" y="1151"/>
                    </a:cubicBezTo>
                    <a:lnTo>
                      <a:pt x="1875" y="1251"/>
                    </a:lnTo>
                    <a:cubicBezTo>
                      <a:pt x="1875" y="1876"/>
                      <a:pt x="1775" y="3750"/>
                      <a:pt x="1675" y="5625"/>
                    </a:cubicBezTo>
                    <a:lnTo>
                      <a:pt x="1675" y="5725"/>
                    </a:lnTo>
                    <a:cubicBezTo>
                      <a:pt x="1550" y="7924"/>
                      <a:pt x="1350" y="10099"/>
                      <a:pt x="1350" y="10424"/>
                    </a:cubicBezTo>
                    <a:lnTo>
                      <a:pt x="1" y="12599"/>
                    </a:lnTo>
                    <a:lnTo>
                      <a:pt x="1150" y="12599"/>
                    </a:lnTo>
                    <a:lnTo>
                      <a:pt x="2700" y="10524"/>
                    </a:lnTo>
                    <a:cubicBezTo>
                      <a:pt x="2800" y="10424"/>
                      <a:pt x="3750" y="6450"/>
                      <a:pt x="4375" y="4800"/>
                    </a:cubicBezTo>
                    <a:cubicBezTo>
                      <a:pt x="4675" y="3850"/>
                      <a:pt x="4575" y="2925"/>
                      <a:pt x="4475" y="2175"/>
                    </a:cubicBezTo>
                    <a:cubicBezTo>
                      <a:pt x="4375" y="1975"/>
                      <a:pt x="4275" y="1776"/>
                      <a:pt x="4175" y="1551"/>
                    </a:cubicBezTo>
                    <a:cubicBezTo>
                      <a:pt x="4175" y="1451"/>
                      <a:pt x="4050" y="1351"/>
                      <a:pt x="4050" y="1351"/>
                    </a:cubicBezTo>
                    <a:cubicBezTo>
                      <a:pt x="4050" y="426"/>
                      <a:pt x="3550" y="1"/>
                      <a:pt x="3025" y="1"/>
                    </a:cubicBezTo>
                    <a:close/>
                  </a:path>
                </a:pathLst>
              </a:custGeom>
              <a:solidFill>
                <a:srgbClr val="E9B6A7"/>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685181" y="4271719"/>
                <a:ext cx="312647" cy="225651"/>
              </a:xfrm>
              <a:custGeom>
                <a:avLst/>
                <a:gdLst/>
                <a:ahLst/>
                <a:cxnLst/>
                <a:rect l="l" t="t" r="r" b="b"/>
                <a:pathLst>
                  <a:path w="4176" h="3014" extrusionOk="0">
                    <a:moveTo>
                      <a:pt x="3750" y="1"/>
                    </a:moveTo>
                    <a:cubicBezTo>
                      <a:pt x="3750" y="1"/>
                      <a:pt x="2625" y="1651"/>
                      <a:pt x="2100" y="2076"/>
                    </a:cubicBezTo>
                    <a:cubicBezTo>
                      <a:pt x="1949" y="2198"/>
                      <a:pt x="1806" y="2242"/>
                      <a:pt x="1679" y="2242"/>
                    </a:cubicBezTo>
                    <a:cubicBezTo>
                      <a:pt x="1366" y="2242"/>
                      <a:pt x="1151" y="1976"/>
                      <a:pt x="1151" y="1976"/>
                    </a:cubicBezTo>
                    <a:cubicBezTo>
                      <a:pt x="1151" y="1976"/>
                      <a:pt x="1" y="2376"/>
                      <a:pt x="226" y="2800"/>
                    </a:cubicBezTo>
                    <a:cubicBezTo>
                      <a:pt x="301" y="2960"/>
                      <a:pt x="596" y="3014"/>
                      <a:pt x="953" y="3014"/>
                    </a:cubicBezTo>
                    <a:cubicBezTo>
                      <a:pt x="1548" y="3014"/>
                      <a:pt x="2313" y="2863"/>
                      <a:pt x="2500" y="2800"/>
                    </a:cubicBezTo>
                    <a:cubicBezTo>
                      <a:pt x="2725" y="2701"/>
                      <a:pt x="3450" y="1551"/>
                      <a:pt x="3450" y="1551"/>
                    </a:cubicBezTo>
                    <a:lnTo>
                      <a:pt x="3450" y="2800"/>
                    </a:lnTo>
                    <a:lnTo>
                      <a:pt x="3550" y="2800"/>
                    </a:lnTo>
                    <a:cubicBezTo>
                      <a:pt x="3550" y="2800"/>
                      <a:pt x="3875" y="1751"/>
                      <a:pt x="3975" y="1126"/>
                    </a:cubicBezTo>
                    <a:cubicBezTo>
                      <a:pt x="4175" y="401"/>
                      <a:pt x="3750" y="1"/>
                      <a:pt x="3750" y="1"/>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162386" y="4254949"/>
                <a:ext cx="155425" cy="263010"/>
              </a:xfrm>
              <a:custGeom>
                <a:avLst/>
                <a:gdLst/>
                <a:ahLst/>
                <a:cxnLst/>
                <a:rect l="l" t="t" r="r" b="b"/>
                <a:pathLst>
                  <a:path w="2076" h="3513" extrusionOk="0">
                    <a:moveTo>
                      <a:pt x="1975" y="0"/>
                    </a:moveTo>
                    <a:lnTo>
                      <a:pt x="626" y="625"/>
                    </a:lnTo>
                    <a:lnTo>
                      <a:pt x="201" y="1675"/>
                    </a:lnTo>
                    <a:lnTo>
                      <a:pt x="1" y="2825"/>
                    </a:lnTo>
                    <a:cubicBezTo>
                      <a:pt x="89" y="3331"/>
                      <a:pt x="399" y="3512"/>
                      <a:pt x="747" y="3512"/>
                    </a:cubicBezTo>
                    <a:cubicBezTo>
                      <a:pt x="1190" y="3512"/>
                      <a:pt x="1693" y="3218"/>
                      <a:pt x="1875" y="2925"/>
                    </a:cubicBezTo>
                    <a:cubicBezTo>
                      <a:pt x="2075" y="2400"/>
                      <a:pt x="1975" y="0"/>
                      <a:pt x="1975" y="0"/>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137081" y="3456337"/>
                <a:ext cx="274315" cy="950668"/>
              </a:xfrm>
              <a:custGeom>
                <a:avLst/>
                <a:gdLst/>
                <a:ahLst/>
                <a:cxnLst/>
                <a:rect l="l" t="t" r="r" b="b"/>
                <a:pathLst>
                  <a:path w="3664" h="12698" extrusionOk="0">
                    <a:moveTo>
                      <a:pt x="1350" y="1"/>
                    </a:moveTo>
                    <a:cubicBezTo>
                      <a:pt x="666" y="1"/>
                      <a:pt x="1" y="808"/>
                      <a:pt x="214" y="2019"/>
                    </a:cubicBezTo>
                    <a:cubicBezTo>
                      <a:pt x="639" y="4318"/>
                      <a:pt x="839" y="10767"/>
                      <a:pt x="839" y="10767"/>
                    </a:cubicBezTo>
                    <a:lnTo>
                      <a:pt x="539" y="12342"/>
                    </a:lnTo>
                    <a:cubicBezTo>
                      <a:pt x="539" y="12342"/>
                      <a:pt x="895" y="12698"/>
                      <a:pt x="1425" y="12698"/>
                    </a:cubicBezTo>
                    <a:cubicBezTo>
                      <a:pt x="1539" y="12698"/>
                      <a:pt x="1660" y="12681"/>
                      <a:pt x="1788" y="12642"/>
                    </a:cubicBezTo>
                    <a:cubicBezTo>
                      <a:pt x="2088" y="12542"/>
                      <a:pt x="2213" y="11817"/>
                      <a:pt x="2213" y="11817"/>
                    </a:cubicBezTo>
                    <a:cubicBezTo>
                      <a:pt x="2213" y="11817"/>
                      <a:pt x="2513" y="8067"/>
                      <a:pt x="3138" y="6193"/>
                    </a:cubicBezTo>
                    <a:cubicBezTo>
                      <a:pt x="3663" y="4218"/>
                      <a:pt x="2613" y="2144"/>
                      <a:pt x="2613" y="2144"/>
                    </a:cubicBezTo>
                    <a:cubicBezTo>
                      <a:pt x="2566" y="624"/>
                      <a:pt x="1951" y="1"/>
                      <a:pt x="1350" y="1"/>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7044470" y="2630998"/>
                <a:ext cx="436103" cy="1070456"/>
              </a:xfrm>
              <a:custGeom>
                <a:avLst/>
                <a:gdLst/>
                <a:ahLst/>
                <a:cxnLst/>
                <a:rect l="l" t="t" r="r" b="b"/>
                <a:pathLst>
                  <a:path w="5825" h="14298" extrusionOk="0">
                    <a:moveTo>
                      <a:pt x="1718" y="1"/>
                    </a:moveTo>
                    <a:cubicBezTo>
                      <a:pt x="774" y="1"/>
                      <a:pt x="1" y="245"/>
                      <a:pt x="1" y="245"/>
                    </a:cubicBezTo>
                    <a:cubicBezTo>
                      <a:pt x="1" y="245"/>
                      <a:pt x="101" y="9818"/>
                      <a:pt x="1451" y="12743"/>
                    </a:cubicBezTo>
                    <a:cubicBezTo>
                      <a:pt x="1964" y="13943"/>
                      <a:pt x="2460" y="14297"/>
                      <a:pt x="2867" y="14297"/>
                    </a:cubicBezTo>
                    <a:cubicBezTo>
                      <a:pt x="3451" y="14297"/>
                      <a:pt x="3850" y="13567"/>
                      <a:pt x="3850" y="13567"/>
                    </a:cubicBezTo>
                    <a:cubicBezTo>
                      <a:pt x="3850" y="13567"/>
                      <a:pt x="5825" y="6069"/>
                      <a:pt x="5000" y="2544"/>
                    </a:cubicBezTo>
                    <a:cubicBezTo>
                      <a:pt x="4583" y="447"/>
                      <a:pt x="2994" y="1"/>
                      <a:pt x="1718" y="1"/>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731973" y="2157087"/>
                <a:ext cx="812237" cy="977395"/>
              </a:xfrm>
              <a:custGeom>
                <a:avLst/>
                <a:gdLst/>
                <a:ahLst/>
                <a:cxnLst/>
                <a:rect l="l" t="t" r="r" b="b"/>
                <a:pathLst>
                  <a:path w="10849" h="13055" extrusionOk="0">
                    <a:moveTo>
                      <a:pt x="2725" y="1"/>
                    </a:moveTo>
                    <a:cubicBezTo>
                      <a:pt x="2100" y="951"/>
                      <a:pt x="850" y="3650"/>
                      <a:pt x="326" y="6875"/>
                    </a:cubicBezTo>
                    <a:cubicBezTo>
                      <a:pt x="1" y="8350"/>
                      <a:pt x="326" y="10524"/>
                      <a:pt x="626" y="12499"/>
                    </a:cubicBezTo>
                    <a:cubicBezTo>
                      <a:pt x="1705" y="12744"/>
                      <a:pt x="3515" y="13055"/>
                      <a:pt x="5415" y="13055"/>
                    </a:cubicBezTo>
                    <a:cubicBezTo>
                      <a:pt x="6813" y="13055"/>
                      <a:pt x="8259" y="12886"/>
                      <a:pt x="9499" y="12399"/>
                    </a:cubicBezTo>
                    <a:cubicBezTo>
                      <a:pt x="9699" y="11574"/>
                      <a:pt x="9899" y="10749"/>
                      <a:pt x="10124" y="9699"/>
                    </a:cubicBezTo>
                    <a:cubicBezTo>
                      <a:pt x="10849" y="5125"/>
                      <a:pt x="6999" y="526"/>
                      <a:pt x="6999" y="526"/>
                    </a:cubicBezTo>
                    <a:cubicBezTo>
                      <a:pt x="6999" y="526"/>
                      <a:pt x="4600" y="426"/>
                      <a:pt x="2725" y="1"/>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6709513" y="1073604"/>
                <a:ext cx="499741" cy="762750"/>
              </a:xfrm>
              <a:custGeom>
                <a:avLst/>
                <a:gdLst/>
                <a:ahLst/>
                <a:cxnLst/>
                <a:rect l="l" t="t" r="r" b="b"/>
                <a:pathLst>
                  <a:path w="6675" h="10188" extrusionOk="0">
                    <a:moveTo>
                      <a:pt x="3662" y="1"/>
                    </a:moveTo>
                    <a:cubicBezTo>
                      <a:pt x="3192" y="1"/>
                      <a:pt x="2692" y="125"/>
                      <a:pt x="2300" y="525"/>
                    </a:cubicBezTo>
                    <a:cubicBezTo>
                      <a:pt x="1350" y="1675"/>
                      <a:pt x="2075" y="2925"/>
                      <a:pt x="1350" y="4075"/>
                    </a:cubicBezTo>
                    <a:cubicBezTo>
                      <a:pt x="626" y="5325"/>
                      <a:pt x="626" y="5525"/>
                      <a:pt x="1350" y="6574"/>
                    </a:cubicBezTo>
                    <a:cubicBezTo>
                      <a:pt x="1975" y="7599"/>
                      <a:pt x="1" y="9374"/>
                      <a:pt x="2400" y="10099"/>
                    </a:cubicBezTo>
                    <a:cubicBezTo>
                      <a:pt x="2594" y="10159"/>
                      <a:pt x="2784" y="10187"/>
                      <a:pt x="2970" y="10187"/>
                    </a:cubicBezTo>
                    <a:cubicBezTo>
                      <a:pt x="5090" y="10187"/>
                      <a:pt x="6675" y="6574"/>
                      <a:pt x="6675" y="6574"/>
                    </a:cubicBezTo>
                    <a:lnTo>
                      <a:pt x="5100" y="325"/>
                    </a:lnTo>
                    <a:cubicBezTo>
                      <a:pt x="5100" y="325"/>
                      <a:pt x="4422" y="1"/>
                      <a:pt x="3662" y="1"/>
                    </a:cubicBezTo>
                    <a:close/>
                  </a:path>
                </a:pathLst>
              </a:custGeom>
              <a:solidFill>
                <a:srgbClr val="0C181E"/>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7123081" y="1425407"/>
                <a:ext cx="123606" cy="217191"/>
              </a:xfrm>
              <a:custGeom>
                <a:avLst/>
                <a:gdLst/>
                <a:ahLst/>
                <a:cxnLst/>
                <a:rect l="l" t="t" r="r" b="b"/>
                <a:pathLst>
                  <a:path w="1651" h="2901" extrusionOk="0">
                    <a:moveTo>
                      <a:pt x="201" y="1"/>
                    </a:moveTo>
                    <a:lnTo>
                      <a:pt x="1" y="2900"/>
                    </a:lnTo>
                    <a:lnTo>
                      <a:pt x="1550" y="2700"/>
                    </a:lnTo>
                    <a:lnTo>
                      <a:pt x="1650" y="1"/>
                    </a:lnTo>
                    <a:close/>
                  </a:path>
                </a:pathLst>
              </a:custGeom>
              <a:solidFill>
                <a:srgbClr val="FFF5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7177360" y="1533965"/>
                <a:ext cx="69327" cy="101146"/>
              </a:xfrm>
              <a:custGeom>
                <a:avLst/>
                <a:gdLst/>
                <a:ahLst/>
                <a:cxnLst/>
                <a:rect l="l" t="t" r="r" b="b"/>
                <a:pathLst>
                  <a:path w="926" h="1351" extrusionOk="0">
                    <a:moveTo>
                      <a:pt x="925" y="0"/>
                    </a:moveTo>
                    <a:lnTo>
                      <a:pt x="925" y="0"/>
                    </a:lnTo>
                    <a:cubicBezTo>
                      <a:pt x="625" y="325"/>
                      <a:pt x="301" y="625"/>
                      <a:pt x="1" y="825"/>
                    </a:cubicBezTo>
                    <a:lnTo>
                      <a:pt x="1" y="1250"/>
                    </a:lnTo>
                    <a:lnTo>
                      <a:pt x="1" y="1350"/>
                    </a:lnTo>
                    <a:lnTo>
                      <a:pt x="825" y="1250"/>
                    </a:lnTo>
                    <a:lnTo>
                      <a:pt x="925" y="0"/>
                    </a:lnTo>
                    <a:close/>
                  </a:path>
                </a:pathLst>
              </a:custGeom>
              <a:solidFill>
                <a:srgbClr val="CEC99C"/>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6881708" y="1472199"/>
                <a:ext cx="443590" cy="350455"/>
              </a:xfrm>
              <a:custGeom>
                <a:avLst/>
                <a:gdLst/>
                <a:ahLst/>
                <a:cxnLst/>
                <a:rect l="l" t="t" r="r" b="b"/>
                <a:pathLst>
                  <a:path w="5925" h="4681" extrusionOk="0">
                    <a:moveTo>
                      <a:pt x="4050" y="1"/>
                    </a:moveTo>
                    <a:lnTo>
                      <a:pt x="2175" y="1550"/>
                    </a:lnTo>
                    <a:lnTo>
                      <a:pt x="1975" y="2900"/>
                    </a:lnTo>
                    <a:lnTo>
                      <a:pt x="625" y="3225"/>
                    </a:lnTo>
                    <a:cubicBezTo>
                      <a:pt x="625" y="3225"/>
                      <a:pt x="0" y="4575"/>
                      <a:pt x="2075" y="4675"/>
                    </a:cubicBezTo>
                    <a:cubicBezTo>
                      <a:pt x="2149" y="4678"/>
                      <a:pt x="2223" y="4680"/>
                      <a:pt x="2296" y="4680"/>
                    </a:cubicBezTo>
                    <a:cubicBezTo>
                      <a:pt x="4274" y="4680"/>
                      <a:pt x="5924" y="3425"/>
                      <a:pt x="5924" y="3425"/>
                    </a:cubicBezTo>
                    <a:lnTo>
                      <a:pt x="3850" y="2600"/>
                    </a:lnTo>
                    <a:lnTo>
                      <a:pt x="4050" y="1"/>
                    </a:ln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7029497" y="1635036"/>
                <a:ext cx="7562" cy="39380"/>
              </a:xfrm>
              <a:custGeom>
                <a:avLst/>
                <a:gdLst/>
                <a:ahLst/>
                <a:cxnLst/>
                <a:rect l="l" t="t" r="r" b="b"/>
                <a:pathLst>
                  <a:path w="101" h="526" extrusionOk="0">
                    <a:moveTo>
                      <a:pt x="101" y="0"/>
                    </a:moveTo>
                    <a:lnTo>
                      <a:pt x="1" y="525"/>
                    </a:lnTo>
                    <a:lnTo>
                      <a:pt x="1" y="525"/>
                    </a:lnTo>
                    <a:lnTo>
                      <a:pt x="101" y="0"/>
                    </a:lnTo>
                    <a:close/>
                  </a:path>
                </a:pathLst>
              </a:custGeom>
              <a:solidFill>
                <a:srgbClr val="37303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7177360" y="1595730"/>
                <a:ext cx="75" cy="31894"/>
              </a:xfrm>
              <a:custGeom>
                <a:avLst/>
                <a:gdLst/>
                <a:ahLst/>
                <a:cxnLst/>
                <a:rect l="l" t="t" r="r" b="b"/>
                <a:pathLst>
                  <a:path w="1" h="426" extrusionOk="0">
                    <a:moveTo>
                      <a:pt x="1" y="0"/>
                    </a:moveTo>
                    <a:lnTo>
                      <a:pt x="1" y="0"/>
                    </a:lnTo>
                    <a:lnTo>
                      <a:pt x="1" y="425"/>
                    </a:lnTo>
                    <a:close/>
                  </a:path>
                </a:pathLst>
              </a:custGeom>
              <a:solidFill>
                <a:srgbClr val="BEAB89"/>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7029497" y="1595730"/>
                <a:ext cx="147938" cy="78686"/>
              </a:xfrm>
              <a:custGeom>
                <a:avLst/>
                <a:gdLst/>
                <a:ahLst/>
                <a:cxnLst/>
                <a:rect l="l" t="t" r="r" b="b"/>
                <a:pathLst>
                  <a:path w="1976" h="1051" extrusionOk="0">
                    <a:moveTo>
                      <a:pt x="1976" y="0"/>
                    </a:moveTo>
                    <a:cubicBezTo>
                      <a:pt x="1451" y="325"/>
                      <a:pt x="926" y="525"/>
                      <a:pt x="301" y="525"/>
                    </a:cubicBezTo>
                    <a:lnTo>
                      <a:pt x="101" y="525"/>
                    </a:lnTo>
                    <a:lnTo>
                      <a:pt x="1" y="1050"/>
                    </a:lnTo>
                    <a:cubicBezTo>
                      <a:pt x="401" y="950"/>
                      <a:pt x="1651" y="750"/>
                      <a:pt x="1876" y="750"/>
                    </a:cubicBezTo>
                    <a:lnTo>
                      <a:pt x="1976" y="425"/>
                    </a:lnTo>
                    <a:lnTo>
                      <a:pt x="1976" y="0"/>
                    </a:lnTo>
                    <a:close/>
                  </a:path>
                </a:pathLst>
              </a:custGeom>
              <a:solidFill>
                <a:srgbClr val="E0A99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857376" y="1152215"/>
                <a:ext cx="482895" cy="485815"/>
              </a:xfrm>
              <a:custGeom>
                <a:avLst/>
                <a:gdLst/>
                <a:ahLst/>
                <a:cxnLst/>
                <a:rect l="l" t="t" r="r" b="b"/>
                <a:pathLst>
                  <a:path w="6450" h="6489" extrusionOk="0">
                    <a:moveTo>
                      <a:pt x="3125" y="0"/>
                    </a:moveTo>
                    <a:cubicBezTo>
                      <a:pt x="3125" y="0"/>
                      <a:pt x="1050" y="100"/>
                      <a:pt x="625" y="1550"/>
                    </a:cubicBezTo>
                    <a:cubicBezTo>
                      <a:pt x="200" y="3125"/>
                      <a:pt x="0" y="5099"/>
                      <a:pt x="1250" y="6049"/>
                    </a:cubicBezTo>
                    <a:cubicBezTo>
                      <a:pt x="1659" y="6352"/>
                      <a:pt x="2134" y="6488"/>
                      <a:pt x="2617" y="6488"/>
                    </a:cubicBezTo>
                    <a:cubicBezTo>
                      <a:pt x="3613" y="6488"/>
                      <a:pt x="4644" y="5908"/>
                      <a:pt x="5199" y="4999"/>
                    </a:cubicBezTo>
                    <a:cubicBezTo>
                      <a:pt x="6149" y="3750"/>
                      <a:pt x="6449" y="525"/>
                      <a:pt x="3125" y="0"/>
                    </a:cubicBez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5293" y="1408561"/>
                <a:ext cx="37434" cy="78686"/>
              </a:xfrm>
              <a:custGeom>
                <a:avLst/>
                <a:gdLst/>
                <a:ahLst/>
                <a:cxnLst/>
                <a:rect l="l" t="t" r="r" b="b"/>
                <a:pathLst>
                  <a:path w="500" h="1051" extrusionOk="0">
                    <a:moveTo>
                      <a:pt x="500" y="1"/>
                    </a:moveTo>
                    <a:cubicBezTo>
                      <a:pt x="500" y="1"/>
                      <a:pt x="400" y="326"/>
                      <a:pt x="0" y="751"/>
                    </a:cubicBezTo>
                    <a:lnTo>
                      <a:pt x="400" y="1051"/>
                    </a:lnTo>
                    <a:lnTo>
                      <a:pt x="500" y="1"/>
                    </a:lnTo>
                    <a:close/>
                  </a:path>
                </a:pathLst>
              </a:custGeom>
              <a:solidFill>
                <a:srgbClr val="D6A09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997753" y="1518991"/>
                <a:ext cx="125403" cy="27551"/>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115594" y="1378614"/>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857376" y="1728545"/>
                <a:ext cx="475409" cy="570490"/>
              </a:xfrm>
              <a:custGeom>
                <a:avLst/>
                <a:gdLst/>
                <a:ahLst/>
                <a:cxnLst/>
                <a:rect l="l" t="t" r="r" b="b"/>
                <a:pathLst>
                  <a:path w="6350" h="7620" extrusionOk="0">
                    <a:moveTo>
                      <a:pt x="425" y="1"/>
                    </a:moveTo>
                    <a:cubicBezTo>
                      <a:pt x="100" y="526"/>
                      <a:pt x="0" y="3350"/>
                      <a:pt x="325" y="3850"/>
                    </a:cubicBezTo>
                    <a:cubicBezTo>
                      <a:pt x="625" y="4475"/>
                      <a:pt x="950" y="5225"/>
                      <a:pt x="950" y="5225"/>
                    </a:cubicBezTo>
                    <a:lnTo>
                      <a:pt x="425" y="6775"/>
                    </a:lnTo>
                    <a:cubicBezTo>
                      <a:pt x="1440" y="7510"/>
                      <a:pt x="2871" y="7620"/>
                      <a:pt x="3639" y="7620"/>
                    </a:cubicBezTo>
                    <a:cubicBezTo>
                      <a:pt x="3968" y="7620"/>
                      <a:pt x="4175" y="7600"/>
                      <a:pt x="4175" y="7600"/>
                    </a:cubicBezTo>
                    <a:cubicBezTo>
                      <a:pt x="5949" y="5625"/>
                      <a:pt x="6349" y="1976"/>
                      <a:pt x="5624" y="951"/>
                    </a:cubicBezTo>
                    <a:cubicBezTo>
                      <a:pt x="5524" y="851"/>
                      <a:pt x="5424" y="626"/>
                      <a:pt x="5324" y="526"/>
                    </a:cubicBezTo>
                    <a:cubicBezTo>
                      <a:pt x="4575" y="851"/>
                      <a:pt x="3750" y="1051"/>
                      <a:pt x="2825" y="1051"/>
                    </a:cubicBezTo>
                    <a:cubicBezTo>
                      <a:pt x="1875" y="1051"/>
                      <a:pt x="1050" y="626"/>
                      <a:pt x="425" y="1"/>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7068802" y="1285105"/>
                <a:ext cx="93659" cy="3930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741332" y="1681828"/>
                <a:ext cx="709295" cy="921394"/>
              </a:xfrm>
              <a:custGeom>
                <a:avLst/>
                <a:gdLst/>
                <a:ahLst/>
                <a:cxnLst/>
                <a:rect l="l" t="t" r="r" b="b"/>
                <a:pathLst>
                  <a:path w="9474" h="12307" extrusionOk="0">
                    <a:moveTo>
                      <a:pt x="6449" y="0"/>
                    </a:moveTo>
                    <a:lnTo>
                      <a:pt x="3625" y="4999"/>
                    </a:lnTo>
                    <a:lnTo>
                      <a:pt x="3000" y="100"/>
                    </a:lnTo>
                    <a:cubicBezTo>
                      <a:pt x="3000" y="100"/>
                      <a:pt x="1750" y="100"/>
                      <a:pt x="1250" y="1675"/>
                    </a:cubicBezTo>
                    <a:cubicBezTo>
                      <a:pt x="825" y="2925"/>
                      <a:pt x="401" y="3450"/>
                      <a:pt x="1350" y="5224"/>
                    </a:cubicBezTo>
                    <a:cubicBezTo>
                      <a:pt x="1550" y="5524"/>
                      <a:pt x="1975" y="6349"/>
                      <a:pt x="1750" y="7099"/>
                    </a:cubicBezTo>
                    <a:cubicBezTo>
                      <a:pt x="1750" y="7099"/>
                      <a:pt x="501" y="8849"/>
                      <a:pt x="1" y="11673"/>
                    </a:cubicBezTo>
                    <a:cubicBezTo>
                      <a:pt x="1" y="11673"/>
                      <a:pt x="735" y="12237"/>
                      <a:pt x="1537" y="12237"/>
                    </a:cubicBezTo>
                    <a:cubicBezTo>
                      <a:pt x="2390" y="12237"/>
                      <a:pt x="3319" y="11600"/>
                      <a:pt x="3525" y="8974"/>
                    </a:cubicBezTo>
                    <a:lnTo>
                      <a:pt x="3525" y="8974"/>
                    </a:lnTo>
                    <a:cubicBezTo>
                      <a:pt x="3525" y="8974"/>
                      <a:pt x="3431" y="12306"/>
                      <a:pt x="6206" y="12306"/>
                    </a:cubicBezTo>
                    <a:cubicBezTo>
                      <a:pt x="6285" y="12306"/>
                      <a:pt x="6366" y="12303"/>
                      <a:pt x="6449" y="12298"/>
                    </a:cubicBezTo>
                    <a:cubicBezTo>
                      <a:pt x="8749" y="12198"/>
                      <a:pt x="9474" y="11148"/>
                      <a:pt x="9474" y="11148"/>
                    </a:cubicBezTo>
                    <a:cubicBezTo>
                      <a:pt x="9474" y="11148"/>
                      <a:pt x="7999" y="8224"/>
                      <a:pt x="6874" y="6674"/>
                    </a:cubicBezTo>
                    <a:cubicBezTo>
                      <a:pt x="6874" y="6674"/>
                      <a:pt x="8324" y="3350"/>
                      <a:pt x="8749" y="1975"/>
                    </a:cubicBezTo>
                    <a:cubicBezTo>
                      <a:pt x="9149" y="225"/>
                      <a:pt x="6449" y="0"/>
                      <a:pt x="6449" y="0"/>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7262634" y="2220724"/>
                <a:ext cx="304037" cy="225127"/>
              </a:xfrm>
              <a:custGeom>
                <a:avLst/>
                <a:gdLst/>
                <a:ahLst/>
                <a:cxnLst/>
                <a:rect l="l" t="t" r="r" b="b"/>
                <a:pathLst>
                  <a:path w="4061" h="3007" extrusionOk="0">
                    <a:moveTo>
                      <a:pt x="3436" y="1"/>
                    </a:moveTo>
                    <a:lnTo>
                      <a:pt x="1886" y="2075"/>
                    </a:lnTo>
                    <a:cubicBezTo>
                      <a:pt x="1886" y="2075"/>
                      <a:pt x="1514" y="1441"/>
                      <a:pt x="1118" y="1441"/>
                    </a:cubicBezTo>
                    <a:cubicBezTo>
                      <a:pt x="1091" y="1441"/>
                      <a:pt x="1064" y="1444"/>
                      <a:pt x="1036" y="1451"/>
                    </a:cubicBezTo>
                    <a:cubicBezTo>
                      <a:pt x="1036" y="1451"/>
                      <a:pt x="0" y="2031"/>
                      <a:pt x="198" y="2031"/>
                    </a:cubicBezTo>
                    <a:cubicBezTo>
                      <a:pt x="266" y="2031"/>
                      <a:pt x="481" y="1962"/>
                      <a:pt x="936" y="1776"/>
                    </a:cubicBezTo>
                    <a:lnTo>
                      <a:pt x="936" y="1776"/>
                    </a:lnTo>
                    <a:cubicBezTo>
                      <a:pt x="936" y="1776"/>
                      <a:pt x="356" y="2495"/>
                      <a:pt x="453" y="2495"/>
                    </a:cubicBezTo>
                    <a:cubicBezTo>
                      <a:pt x="498" y="2495"/>
                      <a:pt x="691" y="2338"/>
                      <a:pt x="1161" y="1876"/>
                    </a:cubicBezTo>
                    <a:lnTo>
                      <a:pt x="1161" y="1876"/>
                    </a:lnTo>
                    <a:cubicBezTo>
                      <a:pt x="1161" y="1876"/>
                      <a:pt x="707" y="2771"/>
                      <a:pt x="807" y="2771"/>
                    </a:cubicBezTo>
                    <a:cubicBezTo>
                      <a:pt x="851" y="2771"/>
                      <a:pt x="1006" y="2593"/>
                      <a:pt x="1361" y="2075"/>
                    </a:cubicBezTo>
                    <a:lnTo>
                      <a:pt x="1361" y="2075"/>
                    </a:lnTo>
                    <a:cubicBezTo>
                      <a:pt x="1361" y="2076"/>
                      <a:pt x="863" y="3007"/>
                      <a:pt x="987" y="3007"/>
                    </a:cubicBezTo>
                    <a:cubicBezTo>
                      <a:pt x="1034" y="3007"/>
                      <a:pt x="1172" y="2872"/>
                      <a:pt x="1461" y="2500"/>
                    </a:cubicBezTo>
                    <a:cubicBezTo>
                      <a:pt x="1461" y="2500"/>
                      <a:pt x="1461" y="2949"/>
                      <a:pt x="1841" y="2949"/>
                    </a:cubicBezTo>
                    <a:cubicBezTo>
                      <a:pt x="1910" y="2949"/>
                      <a:pt x="1991" y="2935"/>
                      <a:pt x="2086" y="2900"/>
                    </a:cubicBezTo>
                    <a:cubicBezTo>
                      <a:pt x="2611" y="2800"/>
                      <a:pt x="4061" y="1151"/>
                      <a:pt x="4061" y="1151"/>
                    </a:cubicBezTo>
                    <a:lnTo>
                      <a:pt x="3436" y="1"/>
                    </a:ln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7403834" y="2297463"/>
                <a:ext cx="116045" cy="132965"/>
              </a:xfrm>
              <a:custGeom>
                <a:avLst/>
                <a:gdLst/>
                <a:ahLst/>
                <a:cxnLst/>
                <a:rect l="l" t="t" r="r" b="b"/>
                <a:pathLst>
                  <a:path w="1550" h="1776" extrusionOk="0">
                    <a:moveTo>
                      <a:pt x="400" y="1"/>
                    </a:moveTo>
                    <a:cubicBezTo>
                      <a:pt x="200" y="526"/>
                      <a:pt x="0" y="751"/>
                      <a:pt x="0" y="751"/>
                    </a:cubicBezTo>
                    <a:lnTo>
                      <a:pt x="825" y="1775"/>
                    </a:lnTo>
                    <a:cubicBezTo>
                      <a:pt x="1025" y="1475"/>
                      <a:pt x="1350" y="1250"/>
                      <a:pt x="1550" y="950"/>
                    </a:cubicBezTo>
                    <a:cubicBezTo>
                      <a:pt x="1150" y="751"/>
                      <a:pt x="725" y="426"/>
                      <a:pt x="400" y="1"/>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005165" y="2095396"/>
                <a:ext cx="31894" cy="31894"/>
              </a:xfrm>
              <a:custGeom>
                <a:avLst/>
                <a:gdLst/>
                <a:ahLst/>
                <a:cxnLst/>
                <a:rect l="l" t="t" r="r" b="b"/>
                <a:pathLst>
                  <a:path w="426" h="426" extrusionOk="0">
                    <a:moveTo>
                      <a:pt x="226" y="0"/>
                    </a:moveTo>
                    <a:cubicBezTo>
                      <a:pt x="1" y="0"/>
                      <a:pt x="1" y="100"/>
                      <a:pt x="1" y="200"/>
                    </a:cubicBezTo>
                    <a:cubicBezTo>
                      <a:pt x="1" y="325"/>
                      <a:pt x="1" y="425"/>
                      <a:pt x="226" y="425"/>
                    </a:cubicBezTo>
                    <a:cubicBezTo>
                      <a:pt x="326" y="425"/>
                      <a:pt x="426" y="325"/>
                      <a:pt x="426" y="200"/>
                    </a:cubicBezTo>
                    <a:cubicBezTo>
                      <a:pt x="426" y="100"/>
                      <a:pt x="326" y="0"/>
                      <a:pt x="226" y="0"/>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6990266" y="2250671"/>
                <a:ext cx="31819" cy="31894"/>
              </a:xfrm>
              <a:custGeom>
                <a:avLst/>
                <a:gdLst/>
                <a:ahLst/>
                <a:cxnLst/>
                <a:rect l="l" t="t" r="r" b="b"/>
                <a:pathLst>
                  <a:path w="425" h="426" extrusionOk="0">
                    <a:moveTo>
                      <a:pt x="200" y="1"/>
                    </a:moveTo>
                    <a:cubicBezTo>
                      <a:pt x="100" y="1"/>
                      <a:pt x="0" y="126"/>
                      <a:pt x="0" y="226"/>
                    </a:cubicBezTo>
                    <a:cubicBezTo>
                      <a:pt x="0" y="326"/>
                      <a:pt x="100" y="426"/>
                      <a:pt x="200" y="426"/>
                    </a:cubicBezTo>
                    <a:cubicBezTo>
                      <a:pt x="300" y="426"/>
                      <a:pt x="425" y="326"/>
                      <a:pt x="425" y="226"/>
                    </a:cubicBezTo>
                    <a:cubicBezTo>
                      <a:pt x="425" y="126"/>
                      <a:pt x="300" y="1"/>
                      <a:pt x="200" y="1"/>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7239126" y="1713647"/>
                <a:ext cx="452948" cy="694321"/>
              </a:xfrm>
              <a:custGeom>
                <a:avLst/>
                <a:gdLst/>
                <a:ahLst/>
                <a:cxnLst/>
                <a:rect l="l" t="t" r="r" b="b"/>
                <a:pathLst>
                  <a:path w="6050" h="9274" extrusionOk="0">
                    <a:moveTo>
                      <a:pt x="1250" y="0"/>
                    </a:moveTo>
                    <a:cubicBezTo>
                      <a:pt x="1250" y="0"/>
                      <a:pt x="0" y="1875"/>
                      <a:pt x="1050" y="2700"/>
                    </a:cubicBezTo>
                    <a:cubicBezTo>
                      <a:pt x="2100" y="3649"/>
                      <a:pt x="3975" y="4999"/>
                      <a:pt x="3975" y="4999"/>
                    </a:cubicBezTo>
                    <a:cubicBezTo>
                      <a:pt x="3350" y="6674"/>
                      <a:pt x="2300" y="8224"/>
                      <a:pt x="2300" y="8224"/>
                    </a:cubicBezTo>
                    <a:lnTo>
                      <a:pt x="3550" y="9273"/>
                    </a:lnTo>
                    <a:cubicBezTo>
                      <a:pt x="5624" y="7299"/>
                      <a:pt x="6049" y="4799"/>
                      <a:pt x="6049" y="4799"/>
                    </a:cubicBezTo>
                    <a:cubicBezTo>
                      <a:pt x="5424" y="2400"/>
                      <a:pt x="1250" y="0"/>
                      <a:pt x="1250" y="0"/>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615929" y="2188905"/>
                <a:ext cx="279480" cy="246089"/>
              </a:xfrm>
              <a:custGeom>
                <a:avLst/>
                <a:gdLst/>
                <a:ahLst/>
                <a:cxnLst/>
                <a:rect l="l" t="t" r="r" b="b"/>
                <a:pathLst>
                  <a:path w="3733" h="3287" extrusionOk="0">
                    <a:moveTo>
                      <a:pt x="726" y="1"/>
                    </a:moveTo>
                    <a:lnTo>
                      <a:pt x="1" y="1051"/>
                    </a:lnTo>
                    <a:cubicBezTo>
                      <a:pt x="1" y="1051"/>
                      <a:pt x="1151" y="2825"/>
                      <a:pt x="1676" y="3125"/>
                    </a:cubicBezTo>
                    <a:cubicBezTo>
                      <a:pt x="1745" y="3153"/>
                      <a:pt x="1806" y="3165"/>
                      <a:pt x="1862" y="3165"/>
                    </a:cubicBezTo>
                    <a:cubicBezTo>
                      <a:pt x="2208" y="3165"/>
                      <a:pt x="2300" y="2700"/>
                      <a:pt x="2300" y="2700"/>
                    </a:cubicBezTo>
                    <a:cubicBezTo>
                      <a:pt x="2572" y="3133"/>
                      <a:pt x="2693" y="3286"/>
                      <a:pt x="2728" y="3286"/>
                    </a:cubicBezTo>
                    <a:cubicBezTo>
                      <a:pt x="2812" y="3286"/>
                      <a:pt x="2401" y="2401"/>
                      <a:pt x="2400" y="2400"/>
                    </a:cubicBezTo>
                    <a:lnTo>
                      <a:pt x="2400" y="2400"/>
                    </a:lnTo>
                    <a:cubicBezTo>
                      <a:pt x="2717" y="2918"/>
                      <a:pt x="2867" y="3096"/>
                      <a:pt x="2922" y="3096"/>
                    </a:cubicBezTo>
                    <a:cubicBezTo>
                      <a:pt x="3047" y="3096"/>
                      <a:pt x="2700" y="2201"/>
                      <a:pt x="2700" y="2201"/>
                    </a:cubicBezTo>
                    <a:lnTo>
                      <a:pt x="2700" y="2201"/>
                    </a:lnTo>
                    <a:cubicBezTo>
                      <a:pt x="3096" y="2691"/>
                      <a:pt x="3263" y="2858"/>
                      <a:pt x="3308" y="2858"/>
                    </a:cubicBezTo>
                    <a:cubicBezTo>
                      <a:pt x="3404" y="2858"/>
                      <a:pt x="2925" y="2076"/>
                      <a:pt x="2925" y="2076"/>
                    </a:cubicBezTo>
                    <a:lnTo>
                      <a:pt x="2925" y="2076"/>
                    </a:lnTo>
                    <a:cubicBezTo>
                      <a:pt x="3380" y="2337"/>
                      <a:pt x="3574" y="2432"/>
                      <a:pt x="3618" y="2432"/>
                    </a:cubicBezTo>
                    <a:cubicBezTo>
                      <a:pt x="3732" y="2432"/>
                      <a:pt x="2800" y="1776"/>
                      <a:pt x="2800" y="1776"/>
                    </a:cubicBezTo>
                    <a:cubicBezTo>
                      <a:pt x="2759" y="1748"/>
                      <a:pt x="2713" y="1736"/>
                      <a:pt x="2665" y="1736"/>
                    </a:cubicBezTo>
                    <a:cubicBezTo>
                      <a:pt x="2366" y="1736"/>
                      <a:pt x="1976" y="2201"/>
                      <a:pt x="1976" y="2201"/>
                    </a:cubicBezTo>
                    <a:lnTo>
                      <a:pt x="726" y="1"/>
                    </a:lnTo>
                    <a:close/>
                  </a:path>
                </a:pathLst>
              </a:custGeom>
              <a:solidFill>
                <a:srgbClr val="FFC6B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647747" y="2282490"/>
                <a:ext cx="116119" cy="117991"/>
              </a:xfrm>
              <a:custGeom>
                <a:avLst/>
                <a:gdLst/>
                <a:ahLst/>
                <a:cxnLst/>
                <a:rect l="l" t="t" r="r" b="b"/>
                <a:pathLst>
                  <a:path w="1551" h="1576" extrusionOk="0">
                    <a:moveTo>
                      <a:pt x="1251" y="1"/>
                    </a:moveTo>
                    <a:cubicBezTo>
                      <a:pt x="826" y="326"/>
                      <a:pt x="401" y="526"/>
                      <a:pt x="1" y="726"/>
                    </a:cubicBezTo>
                    <a:cubicBezTo>
                      <a:pt x="201" y="1051"/>
                      <a:pt x="401" y="1350"/>
                      <a:pt x="626" y="1575"/>
                    </a:cubicBezTo>
                    <a:lnTo>
                      <a:pt x="1551" y="726"/>
                    </a:lnTo>
                    <a:cubicBezTo>
                      <a:pt x="1551" y="726"/>
                      <a:pt x="1451" y="426"/>
                      <a:pt x="1251" y="1"/>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514932" y="1706160"/>
                <a:ext cx="475334" cy="669989"/>
              </a:xfrm>
              <a:custGeom>
                <a:avLst/>
                <a:gdLst/>
                <a:ahLst/>
                <a:cxnLst/>
                <a:rect l="l" t="t" r="r" b="b"/>
                <a:pathLst>
                  <a:path w="6349" h="8949" extrusionOk="0">
                    <a:moveTo>
                      <a:pt x="5399" y="0"/>
                    </a:moveTo>
                    <a:cubicBezTo>
                      <a:pt x="5399" y="0"/>
                      <a:pt x="925" y="1875"/>
                      <a:pt x="0" y="4149"/>
                    </a:cubicBezTo>
                    <a:cubicBezTo>
                      <a:pt x="0" y="4149"/>
                      <a:pt x="100" y="6649"/>
                      <a:pt x="1875" y="8948"/>
                    </a:cubicBezTo>
                    <a:lnTo>
                      <a:pt x="3225" y="8124"/>
                    </a:lnTo>
                    <a:cubicBezTo>
                      <a:pt x="3225" y="8124"/>
                      <a:pt x="2400" y="6449"/>
                      <a:pt x="2075" y="4674"/>
                    </a:cubicBezTo>
                    <a:cubicBezTo>
                      <a:pt x="2075" y="4674"/>
                      <a:pt x="4049" y="3524"/>
                      <a:pt x="5199" y="2800"/>
                    </a:cubicBezTo>
                    <a:cubicBezTo>
                      <a:pt x="6349" y="2075"/>
                      <a:pt x="5399" y="0"/>
                      <a:pt x="5399" y="0"/>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192333" y="1932559"/>
                <a:ext cx="101146" cy="30022"/>
              </a:xfrm>
              <a:custGeom>
                <a:avLst/>
                <a:gdLst/>
                <a:ahLst/>
                <a:cxnLst/>
                <a:rect l="l" t="t" r="r" b="b"/>
                <a:pathLst>
                  <a:path w="1351" h="401" extrusionOk="0">
                    <a:moveTo>
                      <a:pt x="1" y="1"/>
                    </a:moveTo>
                    <a:lnTo>
                      <a:pt x="1" y="101"/>
                    </a:lnTo>
                    <a:lnTo>
                      <a:pt x="1350" y="400"/>
                    </a:lnTo>
                    <a:lnTo>
                      <a:pt x="1350" y="300"/>
                    </a:lnTo>
                    <a:lnTo>
                      <a:pt x="1" y="1"/>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6950961" y="1043133"/>
                <a:ext cx="538971" cy="724942"/>
              </a:xfrm>
              <a:custGeom>
                <a:avLst/>
                <a:gdLst/>
                <a:ahLst/>
                <a:cxnLst/>
                <a:rect l="l" t="t" r="r" b="b"/>
                <a:pathLst>
                  <a:path w="7199" h="9683" extrusionOk="0">
                    <a:moveTo>
                      <a:pt x="2330" y="0"/>
                    </a:moveTo>
                    <a:cubicBezTo>
                      <a:pt x="2248" y="0"/>
                      <a:pt x="2163" y="3"/>
                      <a:pt x="2075" y="8"/>
                    </a:cubicBezTo>
                    <a:cubicBezTo>
                      <a:pt x="425" y="108"/>
                      <a:pt x="0" y="1557"/>
                      <a:pt x="950" y="2607"/>
                    </a:cubicBezTo>
                    <a:cubicBezTo>
                      <a:pt x="1675" y="3532"/>
                      <a:pt x="3025" y="2907"/>
                      <a:pt x="3549" y="4257"/>
                    </a:cubicBezTo>
                    <a:cubicBezTo>
                      <a:pt x="3549" y="4257"/>
                      <a:pt x="3949" y="5632"/>
                      <a:pt x="3125" y="6656"/>
                    </a:cubicBezTo>
                    <a:cubicBezTo>
                      <a:pt x="2232" y="7766"/>
                      <a:pt x="2573" y="9061"/>
                      <a:pt x="3451" y="9061"/>
                    </a:cubicBezTo>
                    <a:cubicBezTo>
                      <a:pt x="3483" y="9061"/>
                      <a:pt x="3516" y="9060"/>
                      <a:pt x="3549" y="9056"/>
                    </a:cubicBezTo>
                    <a:cubicBezTo>
                      <a:pt x="3821" y="9023"/>
                      <a:pt x="4070" y="8990"/>
                      <a:pt x="4324" y="8990"/>
                    </a:cubicBezTo>
                    <a:cubicBezTo>
                      <a:pt x="4842" y="8990"/>
                      <a:pt x="5377" y="9127"/>
                      <a:pt x="6149" y="9681"/>
                    </a:cubicBezTo>
                    <a:cubicBezTo>
                      <a:pt x="6149" y="9681"/>
                      <a:pt x="6163" y="9682"/>
                      <a:pt x="6187" y="9682"/>
                    </a:cubicBezTo>
                    <a:cubicBezTo>
                      <a:pt x="6375" y="9682"/>
                      <a:pt x="7199" y="9604"/>
                      <a:pt x="7199" y="8231"/>
                    </a:cubicBezTo>
                    <a:cubicBezTo>
                      <a:pt x="7199" y="6656"/>
                      <a:pt x="5824" y="6981"/>
                      <a:pt x="6249" y="5632"/>
                    </a:cubicBezTo>
                    <a:cubicBezTo>
                      <a:pt x="6449" y="5007"/>
                      <a:pt x="6674" y="3232"/>
                      <a:pt x="5199" y="1982"/>
                    </a:cubicBezTo>
                    <a:cubicBezTo>
                      <a:pt x="4312" y="1383"/>
                      <a:pt x="4276" y="0"/>
                      <a:pt x="2330" y="0"/>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7012651" y="1706160"/>
                <a:ext cx="243394" cy="350006"/>
              </a:xfrm>
              <a:custGeom>
                <a:avLst/>
                <a:gdLst/>
                <a:ahLst/>
                <a:cxnLst/>
                <a:rect l="l" t="t" r="r" b="b"/>
                <a:pathLst>
                  <a:path w="3251" h="4675" extrusionOk="0">
                    <a:moveTo>
                      <a:pt x="2626" y="0"/>
                    </a:moveTo>
                    <a:lnTo>
                      <a:pt x="1" y="4674"/>
                    </a:lnTo>
                    <a:lnTo>
                      <a:pt x="2201" y="3524"/>
                    </a:lnTo>
                    <a:lnTo>
                      <a:pt x="1576" y="3025"/>
                    </a:lnTo>
                    <a:lnTo>
                      <a:pt x="3250" y="2500"/>
                    </a:lnTo>
                    <a:lnTo>
                      <a:pt x="32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864863" y="1681828"/>
                <a:ext cx="147863" cy="374337"/>
              </a:xfrm>
              <a:custGeom>
                <a:avLst/>
                <a:gdLst/>
                <a:ahLst/>
                <a:cxnLst/>
                <a:rect l="l" t="t" r="r" b="b"/>
                <a:pathLst>
                  <a:path w="1975" h="5000" extrusionOk="0">
                    <a:moveTo>
                      <a:pt x="950" y="0"/>
                    </a:moveTo>
                    <a:lnTo>
                      <a:pt x="0" y="2100"/>
                    </a:lnTo>
                    <a:lnTo>
                      <a:pt x="1250" y="3025"/>
                    </a:lnTo>
                    <a:lnTo>
                      <a:pt x="725" y="3450"/>
                    </a:lnTo>
                    <a:lnTo>
                      <a:pt x="1975" y="4999"/>
                    </a:lnTo>
                    <a:lnTo>
                      <a:pt x="1350" y="100"/>
                    </a:lnTo>
                    <a:lnTo>
                      <a:pt x="9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6310918" y="2801022"/>
                <a:ext cx="137082" cy="107285"/>
              </a:xfrm>
              <a:custGeom>
                <a:avLst/>
                <a:gdLst/>
                <a:ahLst/>
                <a:cxnLst/>
                <a:rect l="l" t="t" r="r" b="b"/>
                <a:pathLst>
                  <a:path w="1831" h="1433" extrusionOk="0">
                    <a:moveTo>
                      <a:pt x="809" y="0"/>
                    </a:moveTo>
                    <a:cubicBezTo>
                      <a:pt x="388" y="0"/>
                      <a:pt x="1" y="573"/>
                      <a:pt x="1" y="573"/>
                    </a:cubicBezTo>
                    <a:cubicBezTo>
                      <a:pt x="1" y="573"/>
                      <a:pt x="1" y="1398"/>
                      <a:pt x="526" y="1398"/>
                    </a:cubicBezTo>
                    <a:cubicBezTo>
                      <a:pt x="598" y="1420"/>
                      <a:pt x="673" y="1428"/>
                      <a:pt x="749" y="1428"/>
                    </a:cubicBezTo>
                    <a:cubicBezTo>
                      <a:pt x="1009" y="1428"/>
                      <a:pt x="1279" y="1331"/>
                      <a:pt x="1474" y="1331"/>
                    </a:cubicBezTo>
                    <a:cubicBezTo>
                      <a:pt x="1557" y="1331"/>
                      <a:pt x="1626" y="1349"/>
                      <a:pt x="1675" y="1398"/>
                    </a:cubicBezTo>
                    <a:cubicBezTo>
                      <a:pt x="1696" y="1421"/>
                      <a:pt x="1712" y="1432"/>
                      <a:pt x="1724" y="1432"/>
                    </a:cubicBezTo>
                    <a:cubicBezTo>
                      <a:pt x="1831" y="1432"/>
                      <a:pt x="1621" y="619"/>
                      <a:pt x="1150" y="148"/>
                    </a:cubicBezTo>
                    <a:cubicBezTo>
                      <a:pt x="1039" y="42"/>
                      <a:pt x="923" y="0"/>
                      <a:pt x="809" y="0"/>
                    </a:cubicBezTo>
                    <a:close/>
                  </a:path>
                </a:pathLst>
              </a:custGeom>
              <a:solidFill>
                <a:srgbClr val="EFC5B6"/>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6148082" y="2930019"/>
                <a:ext cx="522201" cy="460435"/>
              </a:xfrm>
              <a:custGeom>
                <a:avLst/>
                <a:gdLst/>
                <a:ahLst/>
                <a:cxnLst/>
                <a:rect l="l" t="t" r="r" b="b"/>
                <a:pathLst>
                  <a:path w="6975" h="6150" extrusionOk="0">
                    <a:moveTo>
                      <a:pt x="6250" y="0"/>
                    </a:moveTo>
                    <a:lnTo>
                      <a:pt x="1" y="625"/>
                    </a:lnTo>
                    <a:lnTo>
                      <a:pt x="201" y="5924"/>
                    </a:lnTo>
                    <a:lnTo>
                      <a:pt x="5725" y="6149"/>
                    </a:lnTo>
                    <a:lnTo>
                      <a:pt x="6975" y="5724"/>
                    </a:lnTo>
                    <a:cubicBezTo>
                      <a:pt x="6975" y="5724"/>
                      <a:pt x="6875" y="4474"/>
                      <a:pt x="6675" y="2300"/>
                    </a:cubicBezTo>
                    <a:cubicBezTo>
                      <a:pt x="6450" y="200"/>
                      <a:pt x="6250" y="0"/>
                      <a:pt x="6250" y="0"/>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6584110" y="3358560"/>
                <a:ext cx="86172" cy="24407"/>
              </a:xfrm>
              <a:custGeom>
                <a:avLst/>
                <a:gdLst/>
                <a:ahLst/>
                <a:cxnLst/>
                <a:rect l="l" t="t" r="r" b="b"/>
                <a:pathLst>
                  <a:path w="1151" h="326" extrusionOk="0">
                    <a:moveTo>
                      <a:pt x="1151" y="0"/>
                    </a:moveTo>
                    <a:lnTo>
                      <a:pt x="1" y="325"/>
                    </a:lnTo>
                    <a:lnTo>
                      <a:pt x="1" y="325"/>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6522419" y="2930019"/>
                <a:ext cx="147863" cy="452948"/>
              </a:xfrm>
              <a:custGeom>
                <a:avLst/>
                <a:gdLst/>
                <a:ahLst/>
                <a:cxnLst/>
                <a:rect l="l" t="t" r="r" b="b"/>
                <a:pathLst>
                  <a:path w="1975" h="6050" extrusionOk="0">
                    <a:moveTo>
                      <a:pt x="1250" y="0"/>
                    </a:moveTo>
                    <a:lnTo>
                      <a:pt x="0" y="100"/>
                    </a:lnTo>
                    <a:cubicBezTo>
                      <a:pt x="0" y="200"/>
                      <a:pt x="0" y="300"/>
                      <a:pt x="100" y="425"/>
                    </a:cubicBezTo>
                    <a:cubicBezTo>
                      <a:pt x="425" y="3550"/>
                      <a:pt x="725" y="5524"/>
                      <a:pt x="825" y="6049"/>
                    </a:cubicBezTo>
                    <a:lnTo>
                      <a:pt x="1975" y="5724"/>
                    </a:lnTo>
                    <a:cubicBezTo>
                      <a:pt x="1975" y="5724"/>
                      <a:pt x="1875" y="4474"/>
                      <a:pt x="1675" y="2300"/>
                    </a:cubicBezTo>
                    <a:cubicBezTo>
                      <a:pt x="1450" y="200"/>
                      <a:pt x="1250" y="0"/>
                      <a:pt x="1250" y="0"/>
                    </a:cubicBezTo>
                    <a:close/>
                  </a:path>
                </a:pathLst>
              </a:custGeom>
              <a:solidFill>
                <a:srgbClr val="3E3E3E"/>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288458" y="2875740"/>
                <a:ext cx="194730" cy="217116"/>
              </a:xfrm>
              <a:custGeom>
                <a:avLst/>
                <a:gdLst/>
                <a:ahLst/>
                <a:cxnLst/>
                <a:rect l="l" t="t" r="r" b="b"/>
                <a:pathLst>
                  <a:path w="2601" h="2900" extrusionOk="0">
                    <a:moveTo>
                      <a:pt x="1775" y="625"/>
                    </a:moveTo>
                    <a:lnTo>
                      <a:pt x="1775" y="725"/>
                    </a:lnTo>
                    <a:lnTo>
                      <a:pt x="1975" y="2075"/>
                    </a:lnTo>
                    <a:lnTo>
                      <a:pt x="1975" y="2175"/>
                    </a:lnTo>
                    <a:lnTo>
                      <a:pt x="1875" y="2175"/>
                    </a:lnTo>
                    <a:lnTo>
                      <a:pt x="1883" y="2183"/>
                    </a:lnTo>
                    <a:lnTo>
                      <a:pt x="1883" y="2183"/>
                    </a:lnTo>
                    <a:lnTo>
                      <a:pt x="826" y="2275"/>
                    </a:lnTo>
                    <a:lnTo>
                      <a:pt x="826" y="2175"/>
                    </a:lnTo>
                    <a:lnTo>
                      <a:pt x="726" y="825"/>
                    </a:lnTo>
                    <a:lnTo>
                      <a:pt x="626" y="725"/>
                    </a:lnTo>
                    <a:lnTo>
                      <a:pt x="726" y="725"/>
                    </a:lnTo>
                    <a:lnTo>
                      <a:pt x="1775" y="625"/>
                    </a:lnTo>
                    <a:close/>
                    <a:moveTo>
                      <a:pt x="1775" y="0"/>
                    </a:moveTo>
                    <a:lnTo>
                      <a:pt x="626" y="100"/>
                    </a:lnTo>
                    <a:cubicBezTo>
                      <a:pt x="426" y="100"/>
                      <a:pt x="301" y="200"/>
                      <a:pt x="201" y="300"/>
                    </a:cubicBezTo>
                    <a:cubicBezTo>
                      <a:pt x="101" y="400"/>
                      <a:pt x="1" y="625"/>
                      <a:pt x="1" y="725"/>
                    </a:cubicBezTo>
                    <a:lnTo>
                      <a:pt x="1" y="825"/>
                    </a:lnTo>
                    <a:lnTo>
                      <a:pt x="201" y="2275"/>
                    </a:lnTo>
                    <a:cubicBezTo>
                      <a:pt x="201" y="2400"/>
                      <a:pt x="201" y="2600"/>
                      <a:pt x="301" y="2700"/>
                    </a:cubicBezTo>
                    <a:cubicBezTo>
                      <a:pt x="426" y="2800"/>
                      <a:pt x="626" y="2900"/>
                      <a:pt x="826" y="2900"/>
                    </a:cubicBezTo>
                    <a:lnTo>
                      <a:pt x="1975" y="2800"/>
                    </a:lnTo>
                    <a:cubicBezTo>
                      <a:pt x="2175" y="2800"/>
                      <a:pt x="2400" y="2700"/>
                      <a:pt x="2400" y="2600"/>
                    </a:cubicBezTo>
                    <a:cubicBezTo>
                      <a:pt x="2500" y="2400"/>
                      <a:pt x="2600" y="2275"/>
                      <a:pt x="2600" y="2075"/>
                    </a:cubicBezTo>
                    <a:lnTo>
                      <a:pt x="2500" y="625"/>
                    </a:lnTo>
                    <a:cubicBezTo>
                      <a:pt x="2400" y="400"/>
                      <a:pt x="2400" y="300"/>
                      <a:pt x="2300" y="200"/>
                    </a:cubicBezTo>
                    <a:cubicBezTo>
                      <a:pt x="2175" y="100"/>
                      <a:pt x="1975" y="0"/>
                      <a:pt x="1775" y="0"/>
                    </a:cubicBezTo>
                    <a:close/>
                  </a:path>
                </a:pathLst>
              </a:custGeom>
              <a:solidFill>
                <a:srgbClr val="28282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288458" y="2757824"/>
                <a:ext cx="125478" cy="94483"/>
              </a:xfrm>
              <a:custGeom>
                <a:avLst/>
                <a:gdLst/>
                <a:ahLst/>
                <a:cxnLst/>
                <a:rect l="l" t="t" r="r" b="b"/>
                <a:pathLst>
                  <a:path w="1676" h="1262" extrusionOk="0">
                    <a:moveTo>
                      <a:pt x="1450" y="1"/>
                    </a:moveTo>
                    <a:lnTo>
                      <a:pt x="1" y="850"/>
                    </a:lnTo>
                    <a:lnTo>
                      <a:pt x="201" y="1250"/>
                    </a:lnTo>
                    <a:cubicBezTo>
                      <a:pt x="232" y="1258"/>
                      <a:pt x="267" y="1261"/>
                      <a:pt x="305" y="1261"/>
                    </a:cubicBezTo>
                    <a:cubicBezTo>
                      <a:pt x="775" y="1261"/>
                      <a:pt x="1675" y="725"/>
                      <a:pt x="1675" y="725"/>
                    </a:cubicBezTo>
                    <a:lnTo>
                      <a:pt x="1450" y="1"/>
                    </a:ln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022753" y="1775337"/>
                <a:ext cx="398669" cy="1046198"/>
              </a:xfrm>
              <a:custGeom>
                <a:avLst/>
                <a:gdLst/>
                <a:ahLst/>
                <a:cxnLst/>
                <a:rect l="l" t="t" r="r" b="b"/>
                <a:pathLst>
                  <a:path w="5325" h="13974" extrusionOk="0">
                    <a:moveTo>
                      <a:pt x="2725" y="1"/>
                    </a:moveTo>
                    <a:cubicBezTo>
                      <a:pt x="2725" y="1"/>
                      <a:pt x="0" y="2825"/>
                      <a:pt x="425" y="5850"/>
                    </a:cubicBezTo>
                    <a:cubicBezTo>
                      <a:pt x="950" y="8974"/>
                      <a:pt x="3025" y="13973"/>
                      <a:pt x="3650" y="13973"/>
                    </a:cubicBezTo>
                    <a:cubicBezTo>
                      <a:pt x="4175" y="13973"/>
                      <a:pt x="5324" y="13124"/>
                      <a:pt x="5324" y="13124"/>
                    </a:cubicBezTo>
                    <a:cubicBezTo>
                      <a:pt x="3650" y="9374"/>
                      <a:pt x="2725" y="1"/>
                      <a:pt x="2725" y="1"/>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5313459" y="4395251"/>
                <a:ext cx="1255827" cy="164783"/>
              </a:xfrm>
              <a:custGeom>
                <a:avLst/>
                <a:gdLst/>
                <a:ahLst/>
                <a:cxnLst/>
                <a:rect l="l" t="t" r="r" b="b"/>
                <a:pathLst>
                  <a:path w="16774" h="2201" extrusionOk="0">
                    <a:moveTo>
                      <a:pt x="8449" y="1"/>
                    </a:moveTo>
                    <a:cubicBezTo>
                      <a:pt x="3750" y="1"/>
                      <a:pt x="1" y="426"/>
                      <a:pt x="1" y="1051"/>
                    </a:cubicBezTo>
                    <a:cubicBezTo>
                      <a:pt x="1" y="1675"/>
                      <a:pt x="3750" y="2200"/>
                      <a:pt x="8449" y="2200"/>
                    </a:cubicBezTo>
                    <a:cubicBezTo>
                      <a:pt x="13024" y="2200"/>
                      <a:pt x="16773" y="1675"/>
                      <a:pt x="16773" y="1051"/>
                    </a:cubicBezTo>
                    <a:cubicBezTo>
                      <a:pt x="16773" y="426"/>
                      <a:pt x="13024" y="1"/>
                      <a:pt x="8449" y="1"/>
                    </a:cubicBezTo>
                    <a:close/>
                  </a:path>
                </a:pathLst>
              </a:custGeom>
              <a:solidFill>
                <a:srgbClr val="123D60">
                  <a:alpha val="29229"/>
                </a:srgb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5719540" y="1440380"/>
                <a:ext cx="194730" cy="265854"/>
              </a:xfrm>
              <a:custGeom>
                <a:avLst/>
                <a:gdLst/>
                <a:ahLst/>
                <a:cxnLst/>
                <a:rect l="l" t="t" r="r" b="b"/>
                <a:pathLst>
                  <a:path w="2601" h="3551" extrusionOk="0">
                    <a:moveTo>
                      <a:pt x="1" y="1"/>
                    </a:moveTo>
                    <a:lnTo>
                      <a:pt x="1" y="3550"/>
                    </a:lnTo>
                    <a:lnTo>
                      <a:pt x="2601" y="3550"/>
                    </a:lnTo>
                    <a:lnTo>
                      <a:pt x="2501" y="826"/>
                    </a:lnTo>
                    <a:lnTo>
                      <a:pt x="1" y="1"/>
                    </a:lnTo>
                    <a:close/>
                  </a:path>
                </a:pathLst>
              </a:custGeom>
              <a:solidFill>
                <a:srgbClr val="E5BEB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5719540" y="4208157"/>
                <a:ext cx="108633" cy="211501"/>
              </a:xfrm>
              <a:custGeom>
                <a:avLst/>
                <a:gdLst/>
                <a:ahLst/>
                <a:cxnLst/>
                <a:rect l="l" t="t" r="r" b="b"/>
                <a:pathLst>
                  <a:path w="1451" h="2825" extrusionOk="0">
                    <a:moveTo>
                      <a:pt x="1151" y="0"/>
                    </a:moveTo>
                    <a:lnTo>
                      <a:pt x="1" y="225"/>
                    </a:lnTo>
                    <a:lnTo>
                      <a:pt x="401" y="2825"/>
                    </a:lnTo>
                    <a:lnTo>
                      <a:pt x="1451" y="2500"/>
                    </a:lnTo>
                    <a:lnTo>
                      <a:pt x="1151" y="0"/>
                    </a:lnTo>
                    <a:close/>
                  </a:path>
                </a:pathLst>
              </a:custGeom>
              <a:solidFill>
                <a:srgbClr val="F97D7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5468809" y="4309153"/>
                <a:ext cx="383696" cy="176013"/>
              </a:xfrm>
              <a:custGeom>
                <a:avLst/>
                <a:gdLst/>
                <a:ahLst/>
                <a:cxnLst/>
                <a:rect l="l" t="t" r="r" b="b"/>
                <a:pathLst>
                  <a:path w="5125" h="2351" extrusionOk="0">
                    <a:moveTo>
                      <a:pt x="3250" y="1"/>
                    </a:moveTo>
                    <a:cubicBezTo>
                      <a:pt x="3250" y="1"/>
                      <a:pt x="2625" y="751"/>
                      <a:pt x="1675" y="1051"/>
                    </a:cubicBezTo>
                    <a:cubicBezTo>
                      <a:pt x="750" y="1251"/>
                      <a:pt x="1" y="1576"/>
                      <a:pt x="1" y="2101"/>
                    </a:cubicBezTo>
                    <a:cubicBezTo>
                      <a:pt x="1" y="2101"/>
                      <a:pt x="551" y="2351"/>
                      <a:pt x="1532" y="2351"/>
                    </a:cubicBezTo>
                    <a:cubicBezTo>
                      <a:pt x="2101" y="2351"/>
                      <a:pt x="2815" y="2267"/>
                      <a:pt x="3650" y="2001"/>
                    </a:cubicBezTo>
                    <a:lnTo>
                      <a:pt x="3650" y="2201"/>
                    </a:lnTo>
                    <a:lnTo>
                      <a:pt x="5125" y="2201"/>
                    </a:lnTo>
                    <a:lnTo>
                      <a:pt x="5125" y="426"/>
                    </a:lnTo>
                    <a:lnTo>
                      <a:pt x="3875" y="526"/>
                    </a:lnTo>
                    <a:lnTo>
                      <a:pt x="3975" y="326"/>
                    </a:lnTo>
                    <a:lnTo>
                      <a:pt x="3250" y="1"/>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5468809" y="4442043"/>
                <a:ext cx="383696" cy="43124"/>
              </a:xfrm>
              <a:custGeom>
                <a:avLst/>
                <a:gdLst/>
                <a:ahLst/>
                <a:cxnLst/>
                <a:rect l="l" t="t" r="r" b="b"/>
                <a:pathLst>
                  <a:path w="5125" h="576" extrusionOk="0">
                    <a:moveTo>
                      <a:pt x="5125" y="1"/>
                    </a:moveTo>
                    <a:cubicBezTo>
                      <a:pt x="4989" y="26"/>
                      <a:pt x="4853" y="32"/>
                      <a:pt x="4701" y="32"/>
                    </a:cubicBezTo>
                    <a:cubicBezTo>
                      <a:pt x="4578" y="32"/>
                      <a:pt x="4444" y="28"/>
                      <a:pt x="4292" y="28"/>
                    </a:cubicBezTo>
                    <a:cubicBezTo>
                      <a:pt x="3905" y="28"/>
                      <a:pt x="3395" y="53"/>
                      <a:pt x="2625" y="226"/>
                    </a:cubicBezTo>
                    <a:cubicBezTo>
                      <a:pt x="1959" y="392"/>
                      <a:pt x="1459" y="448"/>
                      <a:pt x="1084" y="448"/>
                    </a:cubicBezTo>
                    <a:cubicBezTo>
                      <a:pt x="334" y="448"/>
                      <a:pt x="84" y="226"/>
                      <a:pt x="1" y="226"/>
                    </a:cubicBezTo>
                    <a:lnTo>
                      <a:pt x="1" y="326"/>
                    </a:lnTo>
                    <a:cubicBezTo>
                      <a:pt x="1" y="326"/>
                      <a:pt x="551" y="576"/>
                      <a:pt x="1532" y="576"/>
                    </a:cubicBezTo>
                    <a:cubicBezTo>
                      <a:pt x="2101" y="576"/>
                      <a:pt x="2815" y="492"/>
                      <a:pt x="3650" y="226"/>
                    </a:cubicBezTo>
                    <a:lnTo>
                      <a:pt x="3650" y="426"/>
                    </a:lnTo>
                    <a:lnTo>
                      <a:pt x="5125" y="426"/>
                    </a:lnTo>
                    <a:lnTo>
                      <a:pt x="5125" y="1"/>
                    </a:ln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5672823" y="4340972"/>
                <a:ext cx="54279" cy="46867"/>
              </a:xfrm>
              <a:custGeom>
                <a:avLst/>
                <a:gdLst/>
                <a:ahLst/>
                <a:cxnLst/>
                <a:rect l="l" t="t" r="r" b="b"/>
                <a:pathLst>
                  <a:path w="725" h="626" extrusionOk="0">
                    <a:moveTo>
                      <a:pt x="0" y="1"/>
                    </a:moveTo>
                    <a:lnTo>
                      <a:pt x="0" y="101"/>
                    </a:lnTo>
                    <a:cubicBezTo>
                      <a:pt x="0" y="101"/>
                      <a:pt x="300" y="201"/>
                      <a:pt x="625" y="626"/>
                    </a:cubicBezTo>
                    <a:lnTo>
                      <a:pt x="725" y="626"/>
                    </a:lnTo>
                    <a:lnTo>
                      <a:pt x="725" y="526"/>
                    </a:lnTo>
                    <a:cubicBezTo>
                      <a:pt x="400" y="101"/>
                      <a:pt x="100" y="1"/>
                      <a:pt x="100" y="1"/>
                    </a:cubicBez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5648491" y="4348458"/>
                <a:ext cx="54354" cy="46867"/>
              </a:xfrm>
              <a:custGeom>
                <a:avLst/>
                <a:gdLst/>
                <a:ahLst/>
                <a:cxnLst/>
                <a:rect l="l" t="t" r="r" b="b"/>
                <a:pathLst>
                  <a:path w="726" h="626" extrusionOk="0">
                    <a:moveTo>
                      <a:pt x="0" y="1"/>
                    </a:moveTo>
                    <a:lnTo>
                      <a:pt x="0" y="101"/>
                    </a:lnTo>
                    <a:cubicBezTo>
                      <a:pt x="0" y="101"/>
                      <a:pt x="325" y="226"/>
                      <a:pt x="625" y="626"/>
                    </a:cubicBezTo>
                    <a:lnTo>
                      <a:pt x="725" y="626"/>
                    </a:lnTo>
                    <a:cubicBezTo>
                      <a:pt x="425" y="101"/>
                      <a:pt x="100" y="1"/>
                      <a:pt x="0" y="1"/>
                    </a:cubicBez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6069546" y="4138904"/>
                <a:ext cx="93584" cy="280753"/>
              </a:xfrm>
              <a:custGeom>
                <a:avLst/>
                <a:gdLst/>
                <a:ahLst/>
                <a:cxnLst/>
                <a:rect l="l" t="t" r="r" b="b"/>
                <a:pathLst>
                  <a:path w="1250" h="3750" extrusionOk="0">
                    <a:moveTo>
                      <a:pt x="0" y="0"/>
                    </a:moveTo>
                    <a:lnTo>
                      <a:pt x="100" y="3225"/>
                    </a:lnTo>
                    <a:lnTo>
                      <a:pt x="1250" y="3750"/>
                    </a:lnTo>
                    <a:lnTo>
                      <a:pt x="1250" y="200"/>
                    </a:lnTo>
                    <a:lnTo>
                      <a:pt x="0" y="0"/>
                    </a:lnTo>
                    <a:close/>
                  </a:path>
                </a:pathLst>
              </a:custGeom>
              <a:solidFill>
                <a:srgbClr val="F97D7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047085" y="4309153"/>
                <a:ext cx="381824" cy="178559"/>
              </a:xfrm>
              <a:custGeom>
                <a:avLst/>
                <a:gdLst/>
                <a:ahLst/>
                <a:cxnLst/>
                <a:rect l="l" t="t" r="r" b="b"/>
                <a:pathLst>
                  <a:path w="5100" h="2385" extrusionOk="0">
                    <a:moveTo>
                      <a:pt x="1875" y="1"/>
                    </a:moveTo>
                    <a:lnTo>
                      <a:pt x="1150" y="326"/>
                    </a:lnTo>
                    <a:lnTo>
                      <a:pt x="1250" y="426"/>
                    </a:lnTo>
                    <a:lnTo>
                      <a:pt x="0" y="326"/>
                    </a:lnTo>
                    <a:lnTo>
                      <a:pt x="0" y="2101"/>
                    </a:lnTo>
                    <a:lnTo>
                      <a:pt x="1450" y="2201"/>
                    </a:lnTo>
                    <a:lnTo>
                      <a:pt x="1450" y="2001"/>
                    </a:lnTo>
                    <a:cubicBezTo>
                      <a:pt x="2348" y="2297"/>
                      <a:pt x="3105" y="2384"/>
                      <a:pt x="3686" y="2384"/>
                    </a:cubicBezTo>
                    <a:cubicBezTo>
                      <a:pt x="4527" y="2384"/>
                      <a:pt x="4999" y="2201"/>
                      <a:pt x="4999" y="2201"/>
                    </a:cubicBezTo>
                    <a:cubicBezTo>
                      <a:pt x="5099" y="1676"/>
                      <a:pt x="4274" y="1376"/>
                      <a:pt x="3325" y="1051"/>
                    </a:cubicBezTo>
                    <a:cubicBezTo>
                      <a:pt x="2500" y="751"/>
                      <a:pt x="1875" y="1"/>
                      <a:pt x="1875" y="1"/>
                    </a:cubicBez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47085" y="4441294"/>
                <a:ext cx="374337" cy="46418"/>
              </a:xfrm>
              <a:custGeom>
                <a:avLst/>
                <a:gdLst/>
                <a:ahLst/>
                <a:cxnLst/>
                <a:rect l="l" t="t" r="r" b="b"/>
                <a:pathLst>
                  <a:path w="5000" h="620" extrusionOk="0">
                    <a:moveTo>
                      <a:pt x="505" y="0"/>
                    </a:moveTo>
                    <a:cubicBezTo>
                      <a:pt x="323" y="0"/>
                      <a:pt x="168" y="11"/>
                      <a:pt x="0" y="11"/>
                    </a:cubicBezTo>
                    <a:lnTo>
                      <a:pt x="0" y="336"/>
                    </a:lnTo>
                    <a:lnTo>
                      <a:pt x="1450" y="436"/>
                    </a:lnTo>
                    <a:lnTo>
                      <a:pt x="1450" y="236"/>
                    </a:lnTo>
                    <a:cubicBezTo>
                      <a:pt x="2348" y="532"/>
                      <a:pt x="3105" y="619"/>
                      <a:pt x="3686" y="619"/>
                    </a:cubicBezTo>
                    <a:cubicBezTo>
                      <a:pt x="4527" y="619"/>
                      <a:pt x="4999" y="436"/>
                      <a:pt x="4999" y="436"/>
                    </a:cubicBezTo>
                    <a:lnTo>
                      <a:pt x="4999" y="336"/>
                    </a:lnTo>
                    <a:cubicBezTo>
                      <a:pt x="4933" y="336"/>
                      <a:pt x="4677" y="569"/>
                      <a:pt x="3929" y="569"/>
                    </a:cubicBezTo>
                    <a:cubicBezTo>
                      <a:pt x="3555" y="569"/>
                      <a:pt x="3058" y="511"/>
                      <a:pt x="2400" y="336"/>
                    </a:cubicBezTo>
                    <a:cubicBezTo>
                      <a:pt x="1397" y="47"/>
                      <a:pt x="891" y="0"/>
                      <a:pt x="505" y="0"/>
                    </a:cubicBez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163055" y="4340972"/>
                <a:ext cx="63712" cy="46867"/>
              </a:xfrm>
              <a:custGeom>
                <a:avLst/>
                <a:gdLst/>
                <a:ahLst/>
                <a:cxnLst/>
                <a:rect l="l" t="t" r="r" b="b"/>
                <a:pathLst>
                  <a:path w="851" h="626" extrusionOk="0">
                    <a:moveTo>
                      <a:pt x="726" y="1"/>
                    </a:moveTo>
                    <a:cubicBezTo>
                      <a:pt x="726" y="1"/>
                      <a:pt x="426" y="101"/>
                      <a:pt x="1" y="526"/>
                    </a:cubicBezTo>
                    <a:lnTo>
                      <a:pt x="1" y="626"/>
                    </a:lnTo>
                    <a:lnTo>
                      <a:pt x="101" y="626"/>
                    </a:lnTo>
                    <a:cubicBezTo>
                      <a:pt x="426" y="201"/>
                      <a:pt x="851" y="101"/>
                      <a:pt x="851" y="101"/>
                    </a:cubicBezTo>
                    <a:lnTo>
                      <a:pt x="851" y="1"/>
                    </a:ln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187387" y="4355945"/>
                <a:ext cx="61841" cy="39380"/>
              </a:xfrm>
              <a:custGeom>
                <a:avLst/>
                <a:gdLst/>
                <a:ahLst/>
                <a:cxnLst/>
                <a:rect l="l" t="t" r="r" b="b"/>
                <a:pathLst>
                  <a:path w="826" h="526" extrusionOk="0">
                    <a:moveTo>
                      <a:pt x="726" y="1"/>
                    </a:moveTo>
                    <a:cubicBezTo>
                      <a:pt x="726" y="1"/>
                      <a:pt x="401" y="126"/>
                      <a:pt x="1" y="526"/>
                    </a:cubicBezTo>
                    <a:lnTo>
                      <a:pt x="101" y="526"/>
                    </a:lnTo>
                    <a:cubicBezTo>
                      <a:pt x="401" y="226"/>
                      <a:pt x="826" y="126"/>
                      <a:pt x="826" y="126"/>
                    </a:cubicBezTo>
                    <a:lnTo>
                      <a:pt x="826" y="1"/>
                    </a:lnTo>
                    <a:close/>
                  </a:path>
                </a:pathLst>
              </a:custGeom>
              <a:solidFill>
                <a:srgbClr val="0E273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5461322" y="2516451"/>
                <a:ext cx="772932" cy="1801312"/>
              </a:xfrm>
              <a:custGeom>
                <a:avLst/>
                <a:gdLst/>
                <a:ahLst/>
                <a:cxnLst/>
                <a:rect l="l" t="t" r="r" b="b"/>
                <a:pathLst>
                  <a:path w="10324" h="24060" extrusionOk="0">
                    <a:moveTo>
                      <a:pt x="950" y="0"/>
                    </a:moveTo>
                    <a:cubicBezTo>
                      <a:pt x="950" y="0"/>
                      <a:pt x="1" y="12198"/>
                      <a:pt x="2825" y="23746"/>
                    </a:cubicBezTo>
                    <a:cubicBezTo>
                      <a:pt x="2825" y="23746"/>
                      <a:pt x="3301" y="24060"/>
                      <a:pt x="3906" y="24060"/>
                    </a:cubicBezTo>
                    <a:cubicBezTo>
                      <a:pt x="4281" y="24060"/>
                      <a:pt x="4707" y="23939"/>
                      <a:pt x="5100" y="23546"/>
                    </a:cubicBezTo>
                    <a:cubicBezTo>
                      <a:pt x="5100" y="23546"/>
                      <a:pt x="5100" y="13123"/>
                      <a:pt x="5225" y="6249"/>
                    </a:cubicBezTo>
                    <a:lnTo>
                      <a:pt x="5850" y="6249"/>
                    </a:lnTo>
                    <a:cubicBezTo>
                      <a:pt x="5850" y="6249"/>
                      <a:pt x="6474" y="11148"/>
                      <a:pt x="6774" y="12698"/>
                    </a:cubicBezTo>
                    <a:cubicBezTo>
                      <a:pt x="7099" y="14273"/>
                      <a:pt x="7299" y="23021"/>
                      <a:pt x="7724" y="23746"/>
                    </a:cubicBezTo>
                    <a:cubicBezTo>
                      <a:pt x="7724" y="23746"/>
                      <a:pt x="8224" y="24024"/>
                      <a:pt x="8868" y="24024"/>
                    </a:cubicBezTo>
                    <a:cubicBezTo>
                      <a:pt x="9191" y="24024"/>
                      <a:pt x="9549" y="23954"/>
                      <a:pt x="9899" y="23746"/>
                    </a:cubicBezTo>
                    <a:cubicBezTo>
                      <a:pt x="9899" y="23746"/>
                      <a:pt x="10324" y="15422"/>
                      <a:pt x="10224" y="12598"/>
                    </a:cubicBezTo>
                    <a:cubicBezTo>
                      <a:pt x="10099" y="10523"/>
                      <a:pt x="9074" y="1575"/>
                      <a:pt x="9074" y="1575"/>
                    </a:cubicBezTo>
                    <a:lnTo>
                      <a:pt x="9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5461322" y="1698673"/>
                <a:ext cx="733627" cy="999855"/>
              </a:xfrm>
              <a:custGeom>
                <a:avLst/>
                <a:gdLst/>
                <a:ahLst/>
                <a:cxnLst/>
                <a:rect l="l" t="t" r="r" b="b"/>
                <a:pathLst>
                  <a:path w="9799" h="13355" extrusionOk="0">
                    <a:moveTo>
                      <a:pt x="4700" y="0"/>
                    </a:moveTo>
                    <a:cubicBezTo>
                      <a:pt x="3350" y="0"/>
                      <a:pt x="1475" y="500"/>
                      <a:pt x="1" y="925"/>
                    </a:cubicBezTo>
                    <a:cubicBezTo>
                      <a:pt x="1" y="925"/>
                      <a:pt x="1250" y="8849"/>
                      <a:pt x="1775" y="12173"/>
                    </a:cubicBezTo>
                    <a:cubicBezTo>
                      <a:pt x="1775" y="12173"/>
                      <a:pt x="3554" y="13354"/>
                      <a:pt x="6081" y="13354"/>
                    </a:cubicBezTo>
                    <a:cubicBezTo>
                      <a:pt x="6903" y="13354"/>
                      <a:pt x="7804" y="13229"/>
                      <a:pt x="8749" y="12898"/>
                    </a:cubicBezTo>
                    <a:cubicBezTo>
                      <a:pt x="8749" y="12898"/>
                      <a:pt x="9599" y="5399"/>
                      <a:pt x="9799" y="1025"/>
                    </a:cubicBezTo>
                    <a:cubicBezTo>
                      <a:pt x="9799" y="1025"/>
                      <a:pt x="7299" y="100"/>
                      <a:pt x="4700" y="0"/>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5574222" y="1009817"/>
                <a:ext cx="495398" cy="612790"/>
              </a:xfrm>
              <a:custGeom>
                <a:avLst/>
                <a:gdLst/>
                <a:ahLst/>
                <a:cxnLst/>
                <a:rect l="l" t="t" r="r" b="b"/>
                <a:pathLst>
                  <a:path w="6617" h="8185" extrusionOk="0">
                    <a:moveTo>
                      <a:pt x="4283" y="0"/>
                    </a:moveTo>
                    <a:cubicBezTo>
                      <a:pt x="3968" y="0"/>
                      <a:pt x="3606" y="38"/>
                      <a:pt x="3192" y="128"/>
                    </a:cubicBezTo>
                    <a:cubicBezTo>
                      <a:pt x="1417" y="553"/>
                      <a:pt x="1417" y="1702"/>
                      <a:pt x="1417" y="1702"/>
                    </a:cubicBezTo>
                    <a:cubicBezTo>
                      <a:pt x="1417" y="1702"/>
                      <a:pt x="1317" y="2427"/>
                      <a:pt x="1317" y="3577"/>
                    </a:cubicBezTo>
                    <a:cubicBezTo>
                      <a:pt x="1243" y="3411"/>
                      <a:pt x="1048" y="3313"/>
                      <a:pt x="829" y="3313"/>
                    </a:cubicBezTo>
                    <a:cubicBezTo>
                      <a:pt x="752" y="3313"/>
                      <a:pt x="671" y="3326"/>
                      <a:pt x="592" y="3352"/>
                    </a:cubicBezTo>
                    <a:cubicBezTo>
                      <a:pt x="1" y="3565"/>
                      <a:pt x="327" y="5345"/>
                      <a:pt x="1169" y="5345"/>
                    </a:cubicBezTo>
                    <a:cubicBezTo>
                      <a:pt x="1217" y="5345"/>
                      <a:pt x="1266" y="5339"/>
                      <a:pt x="1317" y="5327"/>
                    </a:cubicBezTo>
                    <a:cubicBezTo>
                      <a:pt x="1417" y="5852"/>
                      <a:pt x="1617" y="6477"/>
                      <a:pt x="1617" y="6702"/>
                    </a:cubicBezTo>
                    <a:cubicBezTo>
                      <a:pt x="1942" y="7201"/>
                      <a:pt x="3092" y="8051"/>
                      <a:pt x="4017" y="8151"/>
                    </a:cubicBezTo>
                    <a:cubicBezTo>
                      <a:pt x="4134" y="8174"/>
                      <a:pt x="4253" y="8184"/>
                      <a:pt x="4373" y="8184"/>
                    </a:cubicBezTo>
                    <a:cubicBezTo>
                      <a:pt x="5331" y="8184"/>
                      <a:pt x="6327" y="7498"/>
                      <a:pt x="6416" y="6477"/>
                    </a:cubicBezTo>
                    <a:cubicBezTo>
                      <a:pt x="6616" y="4827"/>
                      <a:pt x="6416" y="1377"/>
                      <a:pt x="6416" y="1377"/>
                    </a:cubicBezTo>
                    <a:cubicBezTo>
                      <a:pt x="6416" y="1377"/>
                      <a:pt x="6177" y="0"/>
                      <a:pt x="4283"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5796279" y="1238313"/>
                <a:ext cx="39380" cy="61841"/>
              </a:xfrm>
              <a:custGeom>
                <a:avLst/>
                <a:gdLst/>
                <a:ahLst/>
                <a:cxnLst/>
                <a:rect l="l" t="t" r="r" b="b"/>
                <a:pathLst>
                  <a:path w="526" h="826" extrusionOk="0">
                    <a:moveTo>
                      <a:pt x="326" y="0"/>
                    </a:moveTo>
                    <a:cubicBezTo>
                      <a:pt x="226" y="0"/>
                      <a:pt x="1" y="100"/>
                      <a:pt x="1" y="400"/>
                    </a:cubicBezTo>
                    <a:cubicBezTo>
                      <a:pt x="1" y="625"/>
                      <a:pt x="126" y="825"/>
                      <a:pt x="326" y="825"/>
                    </a:cubicBezTo>
                    <a:cubicBezTo>
                      <a:pt x="426" y="825"/>
                      <a:pt x="526" y="625"/>
                      <a:pt x="526" y="400"/>
                    </a:cubicBezTo>
                    <a:cubicBezTo>
                      <a:pt x="526" y="200"/>
                      <a:pt x="426" y="0"/>
                      <a:pt x="326" y="0"/>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5960988" y="1245800"/>
                <a:ext cx="39380" cy="61766"/>
              </a:xfrm>
              <a:custGeom>
                <a:avLst/>
                <a:gdLst/>
                <a:ahLst/>
                <a:cxnLst/>
                <a:rect l="l" t="t" r="r" b="b"/>
                <a:pathLst>
                  <a:path w="526" h="825" extrusionOk="0">
                    <a:moveTo>
                      <a:pt x="300" y="0"/>
                    </a:moveTo>
                    <a:cubicBezTo>
                      <a:pt x="200" y="0"/>
                      <a:pt x="0" y="100"/>
                      <a:pt x="0" y="425"/>
                    </a:cubicBezTo>
                    <a:cubicBezTo>
                      <a:pt x="0" y="625"/>
                      <a:pt x="100" y="825"/>
                      <a:pt x="300" y="825"/>
                    </a:cubicBezTo>
                    <a:cubicBezTo>
                      <a:pt x="425" y="825"/>
                      <a:pt x="525" y="625"/>
                      <a:pt x="525" y="425"/>
                    </a:cubicBezTo>
                    <a:cubicBezTo>
                      <a:pt x="525" y="200"/>
                      <a:pt x="425" y="0"/>
                      <a:pt x="300" y="0"/>
                    </a:cubicBezTo>
                    <a:close/>
                  </a:path>
                </a:pathLst>
              </a:custGeom>
              <a:solidFill>
                <a:srgbClr val="172D3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5805638" y="1464712"/>
                <a:ext cx="187244" cy="26278"/>
              </a:xfrm>
              <a:custGeom>
                <a:avLst/>
                <a:gdLst/>
                <a:ahLst/>
                <a:cxnLst/>
                <a:rect l="l" t="t" r="r" b="b"/>
                <a:pathLst>
                  <a:path w="2501" h="351" extrusionOk="0">
                    <a:moveTo>
                      <a:pt x="1" y="1"/>
                    </a:moveTo>
                    <a:lnTo>
                      <a:pt x="1" y="1"/>
                    </a:lnTo>
                    <a:cubicBezTo>
                      <a:pt x="533" y="267"/>
                      <a:pt x="1011" y="351"/>
                      <a:pt x="1404" y="351"/>
                    </a:cubicBezTo>
                    <a:cubicBezTo>
                      <a:pt x="2080" y="351"/>
                      <a:pt x="2500" y="101"/>
                      <a:pt x="2500" y="101"/>
                    </a:cubicBezTo>
                    <a:lnTo>
                      <a:pt x="1"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5633517" y="1090449"/>
                <a:ext cx="125403" cy="263908"/>
              </a:xfrm>
              <a:custGeom>
                <a:avLst/>
                <a:gdLst/>
                <a:ahLst/>
                <a:cxnLst/>
                <a:rect l="l" t="t" r="r" b="b"/>
                <a:pathLst>
                  <a:path w="1675" h="3525" extrusionOk="0">
                    <a:moveTo>
                      <a:pt x="0" y="1"/>
                    </a:moveTo>
                    <a:cubicBezTo>
                      <a:pt x="100" y="200"/>
                      <a:pt x="0" y="2175"/>
                      <a:pt x="0" y="2175"/>
                    </a:cubicBezTo>
                    <a:cubicBezTo>
                      <a:pt x="525" y="2275"/>
                      <a:pt x="525" y="2700"/>
                      <a:pt x="525" y="2700"/>
                    </a:cubicBezTo>
                    <a:lnTo>
                      <a:pt x="525" y="3525"/>
                    </a:lnTo>
                    <a:lnTo>
                      <a:pt x="1050" y="3525"/>
                    </a:lnTo>
                    <a:lnTo>
                      <a:pt x="1050" y="1650"/>
                    </a:lnTo>
                    <a:cubicBezTo>
                      <a:pt x="1450" y="1450"/>
                      <a:pt x="1550" y="1250"/>
                      <a:pt x="1550" y="1250"/>
                    </a:cubicBezTo>
                    <a:cubicBezTo>
                      <a:pt x="1550" y="1250"/>
                      <a:pt x="1675" y="300"/>
                      <a:pt x="1675" y="1"/>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766332" y="1674341"/>
                <a:ext cx="170398" cy="866516"/>
              </a:xfrm>
              <a:custGeom>
                <a:avLst/>
                <a:gdLst/>
                <a:ahLst/>
                <a:cxnLst/>
                <a:rect l="l" t="t" r="r" b="b"/>
                <a:pathLst>
                  <a:path w="2276" h="11574" extrusionOk="0">
                    <a:moveTo>
                      <a:pt x="1151" y="0"/>
                    </a:moveTo>
                    <a:lnTo>
                      <a:pt x="201" y="100"/>
                    </a:lnTo>
                    <a:lnTo>
                      <a:pt x="1" y="725"/>
                    </a:lnTo>
                    <a:lnTo>
                      <a:pt x="401" y="1350"/>
                    </a:lnTo>
                    <a:lnTo>
                      <a:pt x="401" y="10423"/>
                    </a:lnTo>
                    <a:lnTo>
                      <a:pt x="1251" y="11573"/>
                    </a:lnTo>
                    <a:lnTo>
                      <a:pt x="2275" y="10423"/>
                    </a:lnTo>
                    <a:lnTo>
                      <a:pt x="1251" y="1350"/>
                    </a:lnTo>
                    <a:lnTo>
                      <a:pt x="1651" y="625"/>
                    </a:lnTo>
                    <a:lnTo>
                      <a:pt x="1151" y="0"/>
                    </a:lnTo>
                    <a:close/>
                  </a:path>
                </a:pathLst>
              </a:custGeom>
              <a:solidFill>
                <a:srgbClr val="F46C6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48491" y="1627549"/>
                <a:ext cx="157222" cy="187169"/>
              </a:xfrm>
              <a:custGeom>
                <a:avLst/>
                <a:gdLst/>
                <a:ahLst/>
                <a:cxnLst/>
                <a:rect l="l" t="t" r="r" b="b"/>
                <a:pathLst>
                  <a:path w="2100" h="2500" extrusionOk="0">
                    <a:moveTo>
                      <a:pt x="725" y="0"/>
                    </a:moveTo>
                    <a:lnTo>
                      <a:pt x="0" y="1150"/>
                    </a:lnTo>
                    <a:lnTo>
                      <a:pt x="1350" y="2500"/>
                    </a:lnTo>
                    <a:lnTo>
                      <a:pt x="2100" y="625"/>
                    </a:lnTo>
                    <a:lnTo>
                      <a:pt x="725" y="0"/>
                    </a:lnTo>
                    <a:close/>
                  </a:path>
                </a:pathLst>
              </a:custGeom>
              <a:solidFill>
                <a:srgbClr val="84D0D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5852430" y="1635036"/>
                <a:ext cx="131093" cy="157222"/>
              </a:xfrm>
              <a:custGeom>
                <a:avLst/>
                <a:gdLst/>
                <a:ahLst/>
                <a:cxnLst/>
                <a:rect l="l" t="t" r="r" b="b"/>
                <a:pathLst>
                  <a:path w="1751" h="2100" extrusionOk="0">
                    <a:moveTo>
                      <a:pt x="1125" y="0"/>
                    </a:moveTo>
                    <a:lnTo>
                      <a:pt x="1" y="525"/>
                    </a:lnTo>
                    <a:lnTo>
                      <a:pt x="1026" y="2100"/>
                    </a:lnTo>
                    <a:lnTo>
                      <a:pt x="1750" y="950"/>
                    </a:lnTo>
                    <a:lnTo>
                      <a:pt x="1125" y="0"/>
                    </a:lnTo>
                    <a:close/>
                  </a:path>
                </a:pathLst>
              </a:custGeom>
              <a:solidFill>
                <a:srgbClr val="84D0D8"/>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5227436" y="1752877"/>
                <a:ext cx="305085" cy="670064"/>
              </a:xfrm>
              <a:custGeom>
                <a:avLst/>
                <a:gdLst/>
                <a:ahLst/>
                <a:cxnLst/>
                <a:rect l="l" t="t" r="r" b="b"/>
                <a:pathLst>
                  <a:path w="4075" h="8950" extrusionOk="0">
                    <a:moveTo>
                      <a:pt x="2200" y="1"/>
                    </a:moveTo>
                    <a:cubicBezTo>
                      <a:pt x="2200" y="1"/>
                      <a:pt x="525" y="5300"/>
                      <a:pt x="0" y="8524"/>
                    </a:cubicBezTo>
                    <a:cubicBezTo>
                      <a:pt x="0" y="8524"/>
                      <a:pt x="1150" y="8949"/>
                      <a:pt x="2400" y="8949"/>
                    </a:cubicBezTo>
                    <a:lnTo>
                      <a:pt x="4074" y="3525"/>
                    </a:lnTo>
                    <a:lnTo>
                      <a:pt x="2200" y="1"/>
                    </a:ln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5921682" y="1253286"/>
                <a:ext cx="78686" cy="164708"/>
              </a:xfrm>
              <a:custGeom>
                <a:avLst/>
                <a:gdLst/>
                <a:ahLst/>
                <a:cxnLst/>
                <a:rect l="l" t="t" r="r" b="b"/>
                <a:pathLst>
                  <a:path w="1051" h="2200" extrusionOk="0">
                    <a:moveTo>
                      <a:pt x="101" y="0"/>
                    </a:moveTo>
                    <a:lnTo>
                      <a:pt x="1" y="2200"/>
                    </a:lnTo>
                    <a:lnTo>
                      <a:pt x="1050" y="1975"/>
                    </a:lnTo>
                    <a:lnTo>
                      <a:pt x="101" y="0"/>
                    </a:lnTo>
                    <a:close/>
                  </a:path>
                </a:pathLst>
              </a:custGeom>
              <a:solidFill>
                <a:srgbClr val="E5BEB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5773819" y="1176098"/>
                <a:ext cx="116119" cy="22984"/>
              </a:xfrm>
              <a:custGeom>
                <a:avLst/>
                <a:gdLst/>
                <a:ahLst/>
                <a:cxnLst/>
                <a:rect l="l" t="t" r="r" b="b"/>
                <a:pathLst>
                  <a:path w="1551" h="307" extrusionOk="0">
                    <a:moveTo>
                      <a:pt x="745" y="0"/>
                    </a:moveTo>
                    <a:cubicBezTo>
                      <a:pt x="325" y="0"/>
                      <a:pt x="1" y="206"/>
                      <a:pt x="1" y="206"/>
                    </a:cubicBezTo>
                    <a:lnTo>
                      <a:pt x="1551" y="306"/>
                    </a:lnTo>
                    <a:cubicBezTo>
                      <a:pt x="1280" y="73"/>
                      <a:pt x="996" y="0"/>
                      <a:pt x="745" y="0"/>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5953501" y="1180216"/>
                <a:ext cx="93659" cy="26353"/>
              </a:xfrm>
              <a:custGeom>
                <a:avLst/>
                <a:gdLst/>
                <a:ahLst/>
                <a:cxnLst/>
                <a:rect l="l" t="t" r="r" b="b"/>
                <a:pathLst>
                  <a:path w="1251" h="352" extrusionOk="0">
                    <a:moveTo>
                      <a:pt x="593" y="1"/>
                    </a:moveTo>
                    <a:cubicBezTo>
                      <a:pt x="251" y="1"/>
                      <a:pt x="0" y="251"/>
                      <a:pt x="0" y="251"/>
                    </a:cubicBezTo>
                    <a:lnTo>
                      <a:pt x="1250" y="351"/>
                    </a:lnTo>
                    <a:cubicBezTo>
                      <a:pt x="1021" y="85"/>
                      <a:pt x="791" y="1"/>
                      <a:pt x="593" y="1"/>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5627678" y="929110"/>
                <a:ext cx="535452" cy="212998"/>
              </a:xfrm>
              <a:custGeom>
                <a:avLst/>
                <a:gdLst/>
                <a:ahLst/>
                <a:cxnLst/>
                <a:rect l="l" t="t" r="r" b="b"/>
                <a:pathLst>
                  <a:path w="7152" h="2845" extrusionOk="0">
                    <a:moveTo>
                      <a:pt x="5294" y="0"/>
                    </a:moveTo>
                    <a:cubicBezTo>
                      <a:pt x="4542" y="0"/>
                      <a:pt x="4148" y="607"/>
                      <a:pt x="3149" y="607"/>
                    </a:cubicBezTo>
                    <a:cubicBezTo>
                      <a:pt x="3034" y="607"/>
                      <a:pt x="2911" y="599"/>
                      <a:pt x="2778" y="581"/>
                    </a:cubicBezTo>
                    <a:cubicBezTo>
                      <a:pt x="2456" y="514"/>
                      <a:pt x="2138" y="477"/>
                      <a:pt x="1841" y="477"/>
                    </a:cubicBezTo>
                    <a:cubicBezTo>
                      <a:pt x="800" y="477"/>
                      <a:pt x="0" y="931"/>
                      <a:pt x="78" y="2156"/>
                    </a:cubicBezTo>
                    <a:cubicBezTo>
                      <a:pt x="112" y="2672"/>
                      <a:pt x="309" y="2844"/>
                      <a:pt x="557" y="2844"/>
                    </a:cubicBezTo>
                    <a:cubicBezTo>
                      <a:pt x="1053" y="2844"/>
                      <a:pt x="1753" y="2156"/>
                      <a:pt x="1753" y="2156"/>
                    </a:cubicBezTo>
                    <a:cubicBezTo>
                      <a:pt x="1753" y="2156"/>
                      <a:pt x="3591" y="2805"/>
                      <a:pt x="4971" y="2805"/>
                    </a:cubicBezTo>
                    <a:cubicBezTo>
                      <a:pt x="5324" y="2805"/>
                      <a:pt x="5647" y="2762"/>
                      <a:pt x="5902" y="2655"/>
                    </a:cubicBezTo>
                    <a:cubicBezTo>
                      <a:pt x="7152" y="2156"/>
                      <a:pt x="7052" y="381"/>
                      <a:pt x="5702" y="56"/>
                    </a:cubicBezTo>
                    <a:cubicBezTo>
                      <a:pt x="5554" y="17"/>
                      <a:pt x="5419" y="0"/>
                      <a:pt x="5294" y="0"/>
                    </a:cubicBezTo>
                    <a:close/>
                  </a:path>
                </a:pathLst>
              </a:custGeom>
              <a:solidFill>
                <a:srgbClr val="51302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5392070" y="1706160"/>
                <a:ext cx="842184" cy="1171751"/>
              </a:xfrm>
              <a:custGeom>
                <a:avLst/>
                <a:gdLst/>
                <a:ahLst/>
                <a:cxnLst/>
                <a:rect l="l" t="t" r="r" b="b"/>
                <a:pathLst>
                  <a:path w="11249" h="15651" extrusionOk="0">
                    <a:moveTo>
                      <a:pt x="7899" y="0"/>
                    </a:moveTo>
                    <a:lnTo>
                      <a:pt x="6350" y="7074"/>
                    </a:lnTo>
                    <a:lnTo>
                      <a:pt x="3425" y="100"/>
                    </a:lnTo>
                    <a:cubicBezTo>
                      <a:pt x="3425" y="100"/>
                      <a:pt x="1550" y="200"/>
                      <a:pt x="1" y="625"/>
                    </a:cubicBezTo>
                    <a:lnTo>
                      <a:pt x="1650" y="8424"/>
                    </a:lnTo>
                    <a:lnTo>
                      <a:pt x="1351" y="14897"/>
                    </a:lnTo>
                    <a:cubicBezTo>
                      <a:pt x="1351" y="14897"/>
                      <a:pt x="3793" y="15650"/>
                      <a:pt x="5312" y="15650"/>
                    </a:cubicBezTo>
                    <a:cubicBezTo>
                      <a:pt x="5649" y="15650"/>
                      <a:pt x="5941" y="15613"/>
                      <a:pt x="6150" y="15522"/>
                    </a:cubicBezTo>
                    <a:cubicBezTo>
                      <a:pt x="6511" y="13626"/>
                      <a:pt x="6464" y="13279"/>
                      <a:pt x="6452" y="13230"/>
                    </a:cubicBezTo>
                    <a:lnTo>
                      <a:pt x="6452" y="13230"/>
                    </a:lnTo>
                    <a:lnTo>
                      <a:pt x="7075" y="15197"/>
                    </a:lnTo>
                    <a:cubicBezTo>
                      <a:pt x="7075" y="15197"/>
                      <a:pt x="7844" y="15381"/>
                      <a:pt x="8794" y="15381"/>
                    </a:cubicBezTo>
                    <a:cubicBezTo>
                      <a:pt x="9449" y="15381"/>
                      <a:pt x="10191" y="15293"/>
                      <a:pt x="10824" y="14997"/>
                    </a:cubicBezTo>
                    <a:cubicBezTo>
                      <a:pt x="10824" y="14997"/>
                      <a:pt x="10399" y="9373"/>
                      <a:pt x="10399" y="7699"/>
                    </a:cubicBezTo>
                    <a:lnTo>
                      <a:pt x="11249" y="825"/>
                    </a:lnTo>
                    <a:lnTo>
                      <a:pt x="7899" y="0"/>
                    </a:ln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6187387" y="2634292"/>
                <a:ext cx="75" cy="37509"/>
              </a:xfrm>
              <a:custGeom>
                <a:avLst/>
                <a:gdLst/>
                <a:ahLst/>
                <a:cxnLst/>
                <a:rect l="l" t="t" r="r" b="b"/>
                <a:pathLst>
                  <a:path w="1" h="501" extrusionOk="0">
                    <a:moveTo>
                      <a:pt x="1" y="1"/>
                    </a:moveTo>
                    <a:lnTo>
                      <a:pt x="1" y="501"/>
                    </a:lnTo>
                    <a:lnTo>
                      <a:pt x="1" y="1"/>
                    </a:lnTo>
                    <a:close/>
                  </a:path>
                </a:pathLst>
              </a:custGeom>
              <a:solidFill>
                <a:srgbClr val="A8B8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6179900" y="2523937"/>
                <a:ext cx="7562" cy="110430"/>
              </a:xfrm>
              <a:custGeom>
                <a:avLst/>
                <a:gdLst/>
                <a:ahLst/>
                <a:cxnLst/>
                <a:rect l="l" t="t" r="r" b="b"/>
                <a:pathLst>
                  <a:path w="101" h="1475" extrusionOk="0">
                    <a:moveTo>
                      <a:pt x="1" y="0"/>
                    </a:moveTo>
                    <a:cubicBezTo>
                      <a:pt x="1" y="425"/>
                      <a:pt x="1" y="950"/>
                      <a:pt x="101" y="1475"/>
                    </a:cubicBezTo>
                    <a:lnTo>
                      <a:pt x="101" y="1475"/>
                    </a:lnTo>
                    <a:cubicBezTo>
                      <a:pt x="1" y="950"/>
                      <a:pt x="1" y="425"/>
                      <a:pt x="1" y="0"/>
                    </a:cubicBezTo>
                    <a:close/>
                  </a:path>
                </a:pathLst>
              </a:custGeom>
              <a:solidFill>
                <a:srgbClr val="1C517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187387" y="2671726"/>
                <a:ext cx="75" cy="9433"/>
              </a:xfrm>
              <a:custGeom>
                <a:avLst/>
                <a:gdLst/>
                <a:ahLst/>
                <a:cxnLst/>
                <a:rect l="l" t="t" r="r" b="b"/>
                <a:pathLst>
                  <a:path w="1" h="126" extrusionOk="0">
                    <a:moveTo>
                      <a:pt x="1" y="126"/>
                    </a:moveTo>
                    <a:lnTo>
                      <a:pt x="1" y="126"/>
                    </a:lnTo>
                    <a:lnTo>
                      <a:pt x="1" y="126"/>
                    </a:lnTo>
                    <a:close/>
                    <a:moveTo>
                      <a:pt x="1" y="126"/>
                    </a:moveTo>
                    <a:lnTo>
                      <a:pt x="1" y="126"/>
                    </a:lnTo>
                    <a:lnTo>
                      <a:pt x="1" y="126"/>
                    </a:lnTo>
                    <a:close/>
                    <a:moveTo>
                      <a:pt x="1" y="126"/>
                    </a:moveTo>
                    <a:lnTo>
                      <a:pt x="1" y="126"/>
                    </a:lnTo>
                    <a:lnTo>
                      <a:pt x="1" y="126"/>
                    </a:lnTo>
                    <a:close/>
                    <a:moveTo>
                      <a:pt x="1" y="1"/>
                    </a:moveTo>
                    <a:lnTo>
                      <a:pt x="1" y="126"/>
                    </a:lnTo>
                    <a:close/>
                  </a:path>
                </a:pathLst>
              </a:custGeom>
              <a:solidFill>
                <a:srgbClr val="A8B8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867403" y="2696058"/>
                <a:ext cx="7562" cy="69327"/>
              </a:xfrm>
              <a:custGeom>
                <a:avLst/>
                <a:gdLst/>
                <a:ahLst/>
                <a:cxnLst/>
                <a:rect l="l" t="t" r="r" b="b"/>
                <a:pathLst>
                  <a:path w="101" h="926" extrusionOk="0">
                    <a:moveTo>
                      <a:pt x="101" y="1"/>
                    </a:moveTo>
                    <a:cubicBezTo>
                      <a:pt x="101" y="101"/>
                      <a:pt x="101" y="301"/>
                      <a:pt x="1" y="926"/>
                    </a:cubicBezTo>
                    <a:cubicBezTo>
                      <a:pt x="101" y="301"/>
                      <a:pt x="101" y="101"/>
                      <a:pt x="101" y="1"/>
                    </a:cubicBezTo>
                    <a:close/>
                  </a:path>
                </a:pathLst>
              </a:custGeom>
              <a:solidFill>
                <a:srgbClr val="1A435C"/>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874890" y="2696058"/>
                <a:ext cx="75" cy="75"/>
              </a:xfrm>
              <a:custGeom>
                <a:avLst/>
                <a:gdLst/>
                <a:ahLst/>
                <a:cxnLst/>
                <a:rect l="l" t="t" r="r" b="b"/>
                <a:pathLst>
                  <a:path w="1" h="1" extrusionOk="0">
                    <a:moveTo>
                      <a:pt x="1" y="1"/>
                    </a:moveTo>
                    <a:lnTo>
                      <a:pt x="1" y="1"/>
                    </a:lnTo>
                    <a:lnTo>
                      <a:pt x="1" y="1"/>
                    </a:lnTo>
                    <a:lnTo>
                      <a:pt x="1" y="1"/>
                    </a:lnTo>
                    <a:close/>
                  </a:path>
                </a:pathLst>
              </a:custGeom>
              <a:solidFill>
                <a:srgbClr val="6E9EA7"/>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5867403" y="2765310"/>
                <a:ext cx="75" cy="75"/>
              </a:xfrm>
              <a:custGeom>
                <a:avLst/>
                <a:gdLst/>
                <a:ahLst/>
                <a:cxnLst/>
                <a:rect l="l" t="t" r="r" b="b"/>
                <a:pathLst>
                  <a:path w="1" h="1" extrusionOk="0">
                    <a:moveTo>
                      <a:pt x="1" y="1"/>
                    </a:moveTo>
                    <a:lnTo>
                      <a:pt x="1" y="1"/>
                    </a:lnTo>
                    <a:lnTo>
                      <a:pt x="1" y="1"/>
                    </a:lnTo>
                    <a:close/>
                    <a:moveTo>
                      <a:pt x="1" y="1"/>
                    </a:moveTo>
                    <a:lnTo>
                      <a:pt x="1" y="1"/>
                    </a:lnTo>
                    <a:close/>
                  </a:path>
                </a:pathLst>
              </a:custGeom>
              <a:solidFill>
                <a:srgbClr val="1A435C"/>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194874" y="2821461"/>
                <a:ext cx="7562" cy="7562"/>
              </a:xfrm>
              <a:custGeom>
                <a:avLst/>
                <a:gdLst/>
                <a:ahLst/>
                <a:cxnLst/>
                <a:rect l="l" t="t" r="r" b="b"/>
                <a:pathLst>
                  <a:path w="101" h="101" extrusionOk="0">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0"/>
                    </a:moveTo>
                    <a:lnTo>
                      <a:pt x="1" y="100"/>
                    </a:lnTo>
                    <a:lnTo>
                      <a:pt x="1" y="0"/>
                    </a:lnTo>
                    <a:close/>
                    <a:moveTo>
                      <a:pt x="1" y="0"/>
                    </a:moveTo>
                    <a:lnTo>
                      <a:pt x="1" y="0"/>
                    </a:lnTo>
                    <a:lnTo>
                      <a:pt x="1" y="0"/>
                    </a:lnTo>
                    <a:close/>
                    <a:moveTo>
                      <a:pt x="1" y="0"/>
                    </a:moveTo>
                    <a:lnTo>
                      <a:pt x="1" y="0"/>
                    </a:lnTo>
                    <a:close/>
                  </a:path>
                </a:pathLst>
              </a:custGeom>
              <a:solidFill>
                <a:srgbClr val="A8B8B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5493141" y="2203879"/>
                <a:ext cx="709295" cy="671936"/>
              </a:xfrm>
              <a:custGeom>
                <a:avLst/>
                <a:gdLst/>
                <a:ahLst/>
                <a:cxnLst/>
                <a:rect l="l" t="t" r="r" b="b"/>
                <a:pathLst>
                  <a:path w="9474" h="8975" extrusionOk="0">
                    <a:moveTo>
                      <a:pt x="1" y="1"/>
                    </a:moveTo>
                    <a:lnTo>
                      <a:pt x="300" y="1776"/>
                    </a:lnTo>
                    <a:lnTo>
                      <a:pt x="1" y="8249"/>
                    </a:lnTo>
                    <a:cubicBezTo>
                      <a:pt x="1" y="8249"/>
                      <a:pt x="2300" y="8974"/>
                      <a:pt x="3850" y="8974"/>
                    </a:cubicBezTo>
                    <a:cubicBezTo>
                      <a:pt x="4175" y="8974"/>
                      <a:pt x="4575" y="8974"/>
                      <a:pt x="4800" y="8874"/>
                    </a:cubicBezTo>
                    <a:cubicBezTo>
                      <a:pt x="4900" y="8249"/>
                      <a:pt x="5000" y="7824"/>
                      <a:pt x="5000" y="7500"/>
                    </a:cubicBezTo>
                    <a:cubicBezTo>
                      <a:pt x="5100" y="6875"/>
                      <a:pt x="5100" y="6675"/>
                      <a:pt x="5100" y="6575"/>
                    </a:cubicBezTo>
                    <a:lnTo>
                      <a:pt x="5725" y="8549"/>
                    </a:lnTo>
                    <a:cubicBezTo>
                      <a:pt x="5725" y="8549"/>
                      <a:pt x="6549" y="8749"/>
                      <a:pt x="7499" y="8749"/>
                    </a:cubicBezTo>
                    <a:cubicBezTo>
                      <a:pt x="8124" y="8749"/>
                      <a:pt x="8849" y="8649"/>
                      <a:pt x="9474" y="8349"/>
                    </a:cubicBezTo>
                    <a:lnTo>
                      <a:pt x="9374" y="8349"/>
                    </a:lnTo>
                    <a:lnTo>
                      <a:pt x="9374" y="8249"/>
                    </a:lnTo>
                    <a:cubicBezTo>
                      <a:pt x="9374" y="8024"/>
                      <a:pt x="9374" y="7300"/>
                      <a:pt x="9274" y="6375"/>
                    </a:cubicBezTo>
                    <a:lnTo>
                      <a:pt x="9274" y="6250"/>
                    </a:lnTo>
                    <a:lnTo>
                      <a:pt x="9274" y="5750"/>
                    </a:lnTo>
                    <a:cubicBezTo>
                      <a:pt x="9174" y="5225"/>
                      <a:pt x="9174" y="4700"/>
                      <a:pt x="9174" y="4275"/>
                    </a:cubicBezTo>
                    <a:cubicBezTo>
                      <a:pt x="7799" y="3975"/>
                      <a:pt x="6549" y="3550"/>
                      <a:pt x="5425" y="3125"/>
                    </a:cubicBezTo>
                    <a:cubicBezTo>
                      <a:pt x="3550" y="2500"/>
                      <a:pt x="1450" y="1476"/>
                      <a:pt x="1" y="1"/>
                    </a:cubicBezTo>
                    <a:close/>
                  </a:path>
                </a:pathLst>
              </a:custGeom>
              <a:solidFill>
                <a:srgbClr val="1C517B"/>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5554906" y="1713647"/>
                <a:ext cx="312572" cy="522276"/>
              </a:xfrm>
              <a:custGeom>
                <a:avLst/>
                <a:gdLst/>
                <a:ahLst/>
                <a:cxnLst/>
                <a:rect l="l" t="t" r="r" b="b"/>
                <a:pathLst>
                  <a:path w="4175" h="6976" extrusionOk="0">
                    <a:moveTo>
                      <a:pt x="1250" y="0"/>
                    </a:moveTo>
                    <a:lnTo>
                      <a:pt x="950" y="100"/>
                    </a:lnTo>
                    <a:lnTo>
                      <a:pt x="0" y="2400"/>
                    </a:lnTo>
                    <a:lnTo>
                      <a:pt x="1250" y="2400"/>
                    </a:lnTo>
                    <a:lnTo>
                      <a:pt x="225" y="3025"/>
                    </a:lnTo>
                    <a:cubicBezTo>
                      <a:pt x="225" y="3025"/>
                      <a:pt x="3762" y="6976"/>
                      <a:pt x="4161" y="6976"/>
                    </a:cubicBezTo>
                    <a:cubicBezTo>
                      <a:pt x="4166" y="6976"/>
                      <a:pt x="4171" y="6975"/>
                      <a:pt x="4175" y="6974"/>
                    </a:cubicBezTo>
                    <a:lnTo>
                      <a:pt x="125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5867403" y="1706160"/>
                <a:ext cx="234036" cy="529762"/>
              </a:xfrm>
              <a:custGeom>
                <a:avLst/>
                <a:gdLst/>
                <a:ahLst/>
                <a:cxnLst/>
                <a:rect l="l" t="t" r="r" b="b"/>
                <a:pathLst>
                  <a:path w="3126" h="7076" extrusionOk="0">
                    <a:moveTo>
                      <a:pt x="1550" y="0"/>
                    </a:moveTo>
                    <a:lnTo>
                      <a:pt x="1" y="7074"/>
                    </a:lnTo>
                    <a:cubicBezTo>
                      <a:pt x="4" y="7075"/>
                      <a:pt x="8" y="7076"/>
                      <a:pt x="12" y="7076"/>
                    </a:cubicBezTo>
                    <a:cubicBezTo>
                      <a:pt x="366" y="7076"/>
                      <a:pt x="3125" y="2900"/>
                      <a:pt x="3125" y="2900"/>
                    </a:cubicBezTo>
                    <a:lnTo>
                      <a:pt x="1975" y="2275"/>
                    </a:lnTo>
                    <a:lnTo>
                      <a:pt x="3125" y="2175"/>
                    </a:lnTo>
                    <a:lnTo>
                      <a:pt x="1975"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539933" y="2540783"/>
                <a:ext cx="218987" cy="54279"/>
              </a:xfrm>
              <a:custGeom>
                <a:avLst/>
                <a:gdLst/>
                <a:ahLst/>
                <a:cxnLst/>
                <a:rect l="l" t="t" r="r" b="b"/>
                <a:pathLst>
                  <a:path w="2925" h="725" extrusionOk="0">
                    <a:moveTo>
                      <a:pt x="100" y="0"/>
                    </a:moveTo>
                    <a:lnTo>
                      <a:pt x="0" y="400"/>
                    </a:lnTo>
                    <a:lnTo>
                      <a:pt x="2925" y="725"/>
                    </a:lnTo>
                    <a:lnTo>
                      <a:pt x="2925" y="200"/>
                    </a:lnTo>
                    <a:lnTo>
                      <a:pt x="100"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5968474" y="2555756"/>
                <a:ext cx="218987" cy="39305"/>
              </a:xfrm>
              <a:custGeom>
                <a:avLst/>
                <a:gdLst/>
                <a:ahLst/>
                <a:cxnLst/>
                <a:rect l="l" t="t" r="r" b="b"/>
                <a:pathLst>
                  <a:path w="2925" h="525" extrusionOk="0">
                    <a:moveTo>
                      <a:pt x="2825" y="0"/>
                    </a:moveTo>
                    <a:lnTo>
                      <a:pt x="0" y="100"/>
                    </a:lnTo>
                    <a:lnTo>
                      <a:pt x="0" y="525"/>
                    </a:lnTo>
                    <a:lnTo>
                      <a:pt x="2925" y="425"/>
                    </a:lnTo>
                    <a:lnTo>
                      <a:pt x="2825" y="0"/>
                    </a:lnTo>
                    <a:close/>
                  </a:path>
                </a:pathLst>
              </a:custGeom>
              <a:solidFill>
                <a:srgbClr val="123D6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6331357" y="2872371"/>
                <a:ext cx="26428" cy="67456"/>
              </a:xfrm>
              <a:custGeom>
                <a:avLst/>
                <a:gdLst/>
                <a:ahLst/>
                <a:cxnLst/>
                <a:rect l="l" t="t" r="r" b="b"/>
                <a:pathLst>
                  <a:path w="353" h="901" extrusionOk="0">
                    <a:moveTo>
                      <a:pt x="136" y="1"/>
                    </a:moveTo>
                    <a:cubicBezTo>
                      <a:pt x="56" y="1"/>
                      <a:pt x="1" y="186"/>
                      <a:pt x="53" y="445"/>
                    </a:cubicBezTo>
                    <a:cubicBezTo>
                      <a:pt x="53" y="826"/>
                      <a:pt x="127" y="901"/>
                      <a:pt x="185" y="901"/>
                    </a:cubicBezTo>
                    <a:cubicBezTo>
                      <a:pt x="222" y="901"/>
                      <a:pt x="253" y="870"/>
                      <a:pt x="253" y="870"/>
                    </a:cubicBezTo>
                    <a:cubicBezTo>
                      <a:pt x="253" y="870"/>
                      <a:pt x="352" y="870"/>
                      <a:pt x="352" y="570"/>
                    </a:cubicBezTo>
                    <a:cubicBezTo>
                      <a:pt x="304" y="161"/>
                      <a:pt x="210" y="1"/>
                      <a:pt x="136" y="1"/>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378000" y="2878959"/>
                <a:ext cx="35936" cy="69028"/>
              </a:xfrm>
              <a:custGeom>
                <a:avLst/>
                <a:gdLst/>
                <a:ahLst/>
                <a:cxnLst/>
                <a:rect l="l" t="t" r="r" b="b"/>
                <a:pathLst>
                  <a:path w="480" h="922" extrusionOk="0">
                    <a:moveTo>
                      <a:pt x="109" y="0"/>
                    </a:moveTo>
                    <a:cubicBezTo>
                      <a:pt x="34" y="0"/>
                      <a:pt x="0" y="197"/>
                      <a:pt x="54" y="482"/>
                    </a:cubicBezTo>
                    <a:cubicBezTo>
                      <a:pt x="113" y="846"/>
                      <a:pt x="204" y="922"/>
                      <a:pt x="271" y="922"/>
                    </a:cubicBezTo>
                    <a:cubicBezTo>
                      <a:pt x="319" y="922"/>
                      <a:pt x="354" y="882"/>
                      <a:pt x="354" y="882"/>
                    </a:cubicBezTo>
                    <a:cubicBezTo>
                      <a:pt x="354" y="882"/>
                      <a:pt x="479" y="882"/>
                      <a:pt x="354" y="482"/>
                    </a:cubicBezTo>
                    <a:cubicBezTo>
                      <a:pt x="263" y="140"/>
                      <a:pt x="172" y="0"/>
                      <a:pt x="109"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6392973" y="2873344"/>
                <a:ext cx="35936" cy="67156"/>
              </a:xfrm>
              <a:custGeom>
                <a:avLst/>
                <a:gdLst/>
                <a:ahLst/>
                <a:cxnLst/>
                <a:rect l="l" t="t" r="r" b="b"/>
                <a:pathLst>
                  <a:path w="480" h="897" extrusionOk="0">
                    <a:moveTo>
                      <a:pt x="176" y="1"/>
                    </a:moveTo>
                    <a:cubicBezTo>
                      <a:pt x="70" y="1"/>
                      <a:pt x="1" y="221"/>
                      <a:pt x="54" y="557"/>
                    </a:cubicBezTo>
                    <a:cubicBezTo>
                      <a:pt x="110" y="835"/>
                      <a:pt x="204" y="897"/>
                      <a:pt x="277" y="897"/>
                    </a:cubicBezTo>
                    <a:cubicBezTo>
                      <a:pt x="335" y="897"/>
                      <a:pt x="379" y="857"/>
                      <a:pt x="379" y="857"/>
                    </a:cubicBezTo>
                    <a:cubicBezTo>
                      <a:pt x="379" y="857"/>
                      <a:pt x="479" y="857"/>
                      <a:pt x="479" y="557"/>
                    </a:cubicBezTo>
                    <a:cubicBezTo>
                      <a:pt x="387" y="164"/>
                      <a:pt x="268" y="1"/>
                      <a:pt x="176" y="1"/>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6353668" y="2873344"/>
                <a:ext cx="35936" cy="77114"/>
              </a:xfrm>
              <a:custGeom>
                <a:avLst/>
                <a:gdLst/>
                <a:ahLst/>
                <a:cxnLst/>
                <a:rect l="l" t="t" r="r" b="b"/>
                <a:pathLst>
                  <a:path w="480" h="1030" extrusionOk="0">
                    <a:moveTo>
                      <a:pt x="121" y="1"/>
                    </a:moveTo>
                    <a:cubicBezTo>
                      <a:pt x="41" y="1"/>
                      <a:pt x="1" y="221"/>
                      <a:pt x="54" y="557"/>
                    </a:cubicBezTo>
                    <a:cubicBezTo>
                      <a:pt x="54" y="939"/>
                      <a:pt x="145" y="1030"/>
                      <a:pt x="230" y="1030"/>
                    </a:cubicBezTo>
                    <a:cubicBezTo>
                      <a:pt x="307" y="1030"/>
                      <a:pt x="379" y="957"/>
                      <a:pt x="379" y="957"/>
                    </a:cubicBezTo>
                    <a:cubicBezTo>
                      <a:pt x="379" y="957"/>
                      <a:pt x="479" y="957"/>
                      <a:pt x="379" y="557"/>
                    </a:cubicBezTo>
                    <a:cubicBezTo>
                      <a:pt x="287" y="164"/>
                      <a:pt x="189" y="1"/>
                      <a:pt x="121" y="1"/>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626031" y="2376074"/>
                <a:ext cx="202142" cy="101146"/>
              </a:xfrm>
              <a:custGeom>
                <a:avLst/>
                <a:gdLst/>
                <a:ahLst/>
                <a:cxnLst/>
                <a:rect l="l" t="t" r="r" b="b"/>
                <a:pathLst>
                  <a:path w="2700" h="1351" extrusionOk="0">
                    <a:moveTo>
                      <a:pt x="400" y="0"/>
                    </a:moveTo>
                    <a:cubicBezTo>
                      <a:pt x="400" y="625"/>
                      <a:pt x="300" y="825"/>
                      <a:pt x="0" y="1350"/>
                    </a:cubicBezTo>
                    <a:cubicBezTo>
                      <a:pt x="925" y="1250"/>
                      <a:pt x="2175" y="1350"/>
                      <a:pt x="2700" y="1150"/>
                    </a:cubicBezTo>
                    <a:cubicBezTo>
                      <a:pt x="2600" y="950"/>
                      <a:pt x="2600" y="725"/>
                      <a:pt x="2600" y="525"/>
                    </a:cubicBezTo>
                    <a:cubicBezTo>
                      <a:pt x="2400" y="425"/>
                      <a:pt x="2175" y="325"/>
                      <a:pt x="1875" y="200"/>
                    </a:cubicBezTo>
                    <a:cubicBezTo>
                      <a:pt x="1650" y="100"/>
                      <a:pt x="725" y="100"/>
                      <a:pt x="400"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648491" y="2324715"/>
                <a:ext cx="367300" cy="155799"/>
              </a:xfrm>
              <a:custGeom>
                <a:avLst/>
                <a:gdLst/>
                <a:ahLst/>
                <a:cxnLst/>
                <a:rect l="l" t="t" r="r" b="b"/>
                <a:pathLst>
                  <a:path w="4906" h="2081" extrusionOk="0">
                    <a:moveTo>
                      <a:pt x="3029" y="0"/>
                    </a:moveTo>
                    <a:cubicBezTo>
                      <a:pt x="2933" y="0"/>
                      <a:pt x="2636" y="124"/>
                      <a:pt x="1975" y="487"/>
                    </a:cubicBezTo>
                    <a:cubicBezTo>
                      <a:pt x="0" y="1736"/>
                      <a:pt x="1875" y="2036"/>
                      <a:pt x="1875" y="2036"/>
                    </a:cubicBezTo>
                    <a:cubicBezTo>
                      <a:pt x="1875" y="2036"/>
                      <a:pt x="2708" y="2081"/>
                      <a:pt x="3293" y="2081"/>
                    </a:cubicBezTo>
                    <a:cubicBezTo>
                      <a:pt x="3586" y="2081"/>
                      <a:pt x="3816" y="2070"/>
                      <a:pt x="3849" y="2036"/>
                    </a:cubicBezTo>
                    <a:cubicBezTo>
                      <a:pt x="4074" y="1936"/>
                      <a:pt x="2825" y="1736"/>
                      <a:pt x="2825" y="1736"/>
                    </a:cubicBezTo>
                    <a:cubicBezTo>
                      <a:pt x="2825" y="1736"/>
                      <a:pt x="4274" y="1736"/>
                      <a:pt x="4174" y="1511"/>
                    </a:cubicBezTo>
                    <a:cubicBezTo>
                      <a:pt x="4074" y="1311"/>
                      <a:pt x="3225" y="1311"/>
                      <a:pt x="3225" y="1311"/>
                    </a:cubicBezTo>
                    <a:cubicBezTo>
                      <a:pt x="3225" y="1311"/>
                      <a:pt x="4274" y="1311"/>
                      <a:pt x="4174" y="1211"/>
                    </a:cubicBezTo>
                    <a:cubicBezTo>
                      <a:pt x="4174" y="1011"/>
                      <a:pt x="2825" y="1011"/>
                      <a:pt x="2825" y="1011"/>
                    </a:cubicBezTo>
                    <a:cubicBezTo>
                      <a:pt x="2825" y="1011"/>
                      <a:pt x="4905" y="547"/>
                      <a:pt x="3477" y="547"/>
                    </a:cubicBezTo>
                    <a:cubicBezTo>
                      <a:pt x="3249" y="547"/>
                      <a:pt x="2931" y="559"/>
                      <a:pt x="2500" y="586"/>
                    </a:cubicBezTo>
                    <a:cubicBezTo>
                      <a:pt x="2500" y="586"/>
                      <a:pt x="3238" y="0"/>
                      <a:pt x="3029" y="0"/>
                    </a:cubicBezTo>
                    <a:close/>
                  </a:path>
                </a:pathLst>
              </a:custGeom>
              <a:solidFill>
                <a:srgbClr val="FFD9CA"/>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655978" y="2376074"/>
                <a:ext cx="102943" cy="108633"/>
              </a:xfrm>
              <a:custGeom>
                <a:avLst/>
                <a:gdLst/>
                <a:ahLst/>
                <a:cxnLst/>
                <a:rect l="l" t="t" r="r" b="b"/>
                <a:pathLst>
                  <a:path w="1375" h="1451" extrusionOk="0">
                    <a:moveTo>
                      <a:pt x="0" y="0"/>
                    </a:moveTo>
                    <a:lnTo>
                      <a:pt x="225" y="1450"/>
                    </a:lnTo>
                    <a:cubicBezTo>
                      <a:pt x="225" y="1450"/>
                      <a:pt x="950" y="1450"/>
                      <a:pt x="1050" y="1350"/>
                    </a:cubicBezTo>
                    <a:cubicBezTo>
                      <a:pt x="1375" y="950"/>
                      <a:pt x="1050" y="0"/>
                      <a:pt x="1050" y="0"/>
                    </a:cubicBezTo>
                    <a:close/>
                  </a:path>
                </a:pathLst>
              </a:custGeom>
              <a:solidFill>
                <a:srgbClr val="9ED4DD"/>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5197489" y="2276650"/>
                <a:ext cx="537099" cy="225651"/>
              </a:xfrm>
              <a:custGeom>
                <a:avLst/>
                <a:gdLst/>
                <a:ahLst/>
                <a:cxnLst/>
                <a:rect l="l" t="t" r="r" b="b"/>
                <a:pathLst>
                  <a:path w="7174" h="3014" extrusionOk="0">
                    <a:moveTo>
                      <a:pt x="1156" y="1"/>
                    </a:moveTo>
                    <a:cubicBezTo>
                      <a:pt x="986" y="1"/>
                      <a:pt x="825" y="70"/>
                      <a:pt x="725" y="279"/>
                    </a:cubicBezTo>
                    <a:cubicBezTo>
                      <a:pt x="0" y="1853"/>
                      <a:pt x="625" y="2578"/>
                      <a:pt x="625" y="2578"/>
                    </a:cubicBezTo>
                    <a:cubicBezTo>
                      <a:pt x="1409" y="2923"/>
                      <a:pt x="2860" y="3013"/>
                      <a:pt x="4167" y="3013"/>
                    </a:cubicBezTo>
                    <a:cubicBezTo>
                      <a:pt x="5608" y="3013"/>
                      <a:pt x="6874" y="2903"/>
                      <a:pt x="6874" y="2903"/>
                    </a:cubicBezTo>
                    <a:cubicBezTo>
                      <a:pt x="7174" y="2278"/>
                      <a:pt x="6874" y="1228"/>
                      <a:pt x="6874" y="1228"/>
                    </a:cubicBezTo>
                    <a:cubicBezTo>
                      <a:pt x="5299" y="1228"/>
                      <a:pt x="1875" y="279"/>
                      <a:pt x="1875" y="279"/>
                    </a:cubicBezTo>
                    <a:cubicBezTo>
                      <a:pt x="1875" y="279"/>
                      <a:pt x="1497" y="1"/>
                      <a:pt x="1156" y="1"/>
                    </a:cubicBezTo>
                    <a:close/>
                  </a:path>
                </a:pathLst>
              </a:custGeom>
              <a:solidFill>
                <a:srgbClr val="1654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Google Shape;183;p13"/>
          <p:cNvSpPr/>
          <p:nvPr/>
        </p:nvSpPr>
        <p:spPr>
          <a:xfrm>
            <a:off x="6955594" y="13786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919002" y="1285105"/>
            <a:ext cx="93659" cy="3930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Logo&#10;&#10;Description automatically generated">
            <a:extLst>
              <a:ext uri="{FF2B5EF4-FFF2-40B4-BE49-F238E27FC236}">
                <a16:creationId xmlns:a16="http://schemas.microsoft.com/office/drawing/2014/main" id="{C893D91F-CE4F-A6B3-3017-6D7A3EE74B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244954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838454" y="188675"/>
            <a:ext cx="6887100" cy="41178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a:solidFill>
                  <a:srgbClr val="FFFFFF"/>
                </a:solidFill>
                <a:latin typeface="Lato"/>
                <a:ea typeface="Lato"/>
                <a:cs typeface="Lato"/>
                <a:sym typeface="Lato"/>
              </a:rPr>
              <a:t>What </a:t>
            </a:r>
            <a:r>
              <a:rPr lang="en-US" b="1" dirty="0">
                <a:solidFill>
                  <a:srgbClr val="FFFFFF"/>
                </a:solidFill>
                <a:latin typeface="Lato"/>
                <a:ea typeface="Lato"/>
                <a:cs typeface="Lato"/>
                <a:sym typeface="Lato"/>
              </a:rPr>
              <a:t>Is</a:t>
            </a:r>
            <a:r>
              <a:rPr lang="es" b="1" dirty="0">
                <a:solidFill>
                  <a:srgbClr val="FFFFFF"/>
                </a:solidFill>
                <a:latin typeface="Lato"/>
                <a:ea typeface="Lato"/>
                <a:cs typeface="Lato"/>
                <a:sym typeface="Lato"/>
              </a:rPr>
              <a:t> Free Enterprise?</a:t>
            </a:r>
            <a:endParaRPr sz="2800" b="1" dirty="0">
              <a:solidFill>
                <a:srgbClr val="FFFFFF"/>
              </a:solidFill>
              <a:latin typeface="Lato"/>
              <a:ea typeface="Lato"/>
              <a:cs typeface="Lato"/>
              <a:sym typeface="Lato"/>
            </a:endParaRPr>
          </a:p>
        </p:txBody>
      </p:sp>
      <p:sp>
        <p:nvSpPr>
          <p:cNvPr id="262" name="Google Shape;262;p16"/>
          <p:cNvSpPr/>
          <p:nvPr/>
        </p:nvSpPr>
        <p:spPr>
          <a:xfrm rot="739339">
            <a:off x="8129746" y="1922612"/>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rot="739339">
            <a:off x="7959527" y="1771209"/>
            <a:ext cx="93659" cy="140376"/>
            <a:chOff x="1261675" y="801600"/>
            <a:chExt cx="31275" cy="46875"/>
          </a:xfrm>
        </p:grpSpPr>
        <p:sp>
          <p:nvSpPr>
            <p:cNvPr id="264" name="Google Shape;264;p16"/>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6"/>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07C5D39E-E047-0D11-DF27-FB2CA702E34B}"/>
              </a:ext>
            </a:extLst>
          </p:cNvPr>
          <p:cNvSpPr txBox="1"/>
          <p:nvPr/>
        </p:nvSpPr>
        <p:spPr>
          <a:xfrm>
            <a:off x="364500" y="635071"/>
            <a:ext cx="4623102" cy="3016210"/>
          </a:xfrm>
          <a:prstGeom prst="rect">
            <a:avLst/>
          </a:prstGeom>
          <a:noFill/>
        </p:spPr>
        <p:txBody>
          <a:bodyPr wrap="square">
            <a:spAutoFit/>
          </a:bodyPr>
          <a:lstStyle/>
          <a:p>
            <a:endParaRPr lang="en-US" dirty="0">
              <a:solidFill>
                <a:schemeClr val="bg1"/>
              </a:solidFill>
            </a:endParaRPr>
          </a:p>
          <a:p>
            <a:r>
              <a:rPr lang="en-US" sz="2200" b="0" i="0" dirty="0">
                <a:solidFill>
                  <a:schemeClr val="bg1"/>
                </a:solidFill>
                <a:effectLst/>
                <a:latin typeface="Open Sans" panose="020B0606030504020204" pitchFamily="34" charset="0"/>
              </a:rPr>
              <a:t>It is the freedom of private business to organize and operate for profit in a competitive system without interference by government except for regulation which is necessary to protect public interest and keep the national economy in balance.</a:t>
            </a:r>
            <a:endParaRPr lang="en-US" sz="2200" dirty="0">
              <a:solidFill>
                <a:schemeClr val="bg1"/>
              </a:solidFill>
            </a:endParaRPr>
          </a:p>
        </p:txBody>
      </p:sp>
      <p:pic>
        <p:nvPicPr>
          <p:cNvPr id="2056" name="Picture 8" descr="Why Starbucks Is So Expensive: Answer Is Finally Revealed">
            <a:extLst>
              <a:ext uri="{FF2B5EF4-FFF2-40B4-BE49-F238E27FC236}">
                <a16:creationId xmlns:a16="http://schemas.microsoft.com/office/drawing/2014/main" id="{753963EE-8A08-F72F-A6B0-78C843E27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779" y="756963"/>
            <a:ext cx="2100103" cy="30598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76CC0DD4-DAAF-8809-CC2A-AAD0009A2A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304340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838454" y="188675"/>
            <a:ext cx="6887100" cy="41178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a:solidFill>
                  <a:srgbClr val="FFFFFF"/>
                </a:solidFill>
                <a:latin typeface="Lato"/>
                <a:ea typeface="Lato"/>
                <a:cs typeface="Lato"/>
                <a:sym typeface="Lato"/>
              </a:rPr>
              <a:t>What </a:t>
            </a:r>
            <a:r>
              <a:rPr lang="en-US" b="1" dirty="0">
                <a:solidFill>
                  <a:srgbClr val="FFFFFF"/>
                </a:solidFill>
                <a:latin typeface="Lato"/>
                <a:ea typeface="Lato"/>
                <a:cs typeface="Lato"/>
                <a:sym typeface="Lato"/>
              </a:rPr>
              <a:t>Is</a:t>
            </a:r>
            <a:r>
              <a:rPr lang="es" b="1" dirty="0">
                <a:solidFill>
                  <a:srgbClr val="FFFFFF"/>
                </a:solidFill>
                <a:latin typeface="Lato"/>
                <a:ea typeface="Lato"/>
                <a:cs typeface="Lato"/>
                <a:sym typeface="Lato"/>
              </a:rPr>
              <a:t> An Example of Free Enterprise?</a:t>
            </a:r>
            <a:endParaRPr sz="2800" b="1" dirty="0">
              <a:solidFill>
                <a:srgbClr val="FFFFFF"/>
              </a:solidFill>
              <a:latin typeface="Lato"/>
              <a:ea typeface="Lato"/>
              <a:cs typeface="Lato"/>
              <a:sym typeface="Lato"/>
            </a:endParaRPr>
          </a:p>
        </p:txBody>
      </p:sp>
      <p:sp>
        <p:nvSpPr>
          <p:cNvPr id="262" name="Google Shape;262;p16"/>
          <p:cNvSpPr/>
          <p:nvPr/>
        </p:nvSpPr>
        <p:spPr>
          <a:xfrm rot="739339">
            <a:off x="8129746" y="1922612"/>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rot="739339">
            <a:off x="7959527" y="1771209"/>
            <a:ext cx="93659" cy="140376"/>
            <a:chOff x="1261675" y="801600"/>
            <a:chExt cx="31275" cy="46875"/>
          </a:xfrm>
        </p:grpSpPr>
        <p:sp>
          <p:nvSpPr>
            <p:cNvPr id="264" name="Google Shape;264;p16"/>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6"/>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AAF7741C-CC12-29E9-5BCA-19C80FB2315F}"/>
              </a:ext>
            </a:extLst>
          </p:cNvPr>
          <p:cNvPicPr>
            <a:picLocks noChangeAspect="1"/>
          </p:cNvPicPr>
          <p:nvPr/>
        </p:nvPicPr>
        <p:blipFill rotWithShape="1">
          <a:blip r:embed="rId3"/>
          <a:srcRect l="27893" t="20559" b="14441"/>
          <a:stretch/>
        </p:blipFill>
        <p:spPr>
          <a:xfrm>
            <a:off x="756444" y="1057927"/>
            <a:ext cx="3434124" cy="2321725"/>
          </a:xfrm>
          <a:prstGeom prst="rect">
            <a:avLst/>
          </a:prstGeom>
        </p:spPr>
      </p:pic>
      <p:pic>
        <p:nvPicPr>
          <p:cNvPr id="3074" name="Picture 2" descr="KFC pauses ads for boneless chicken due to supply shortage | WATTPoultry">
            <a:extLst>
              <a:ext uri="{FF2B5EF4-FFF2-40B4-BE49-F238E27FC236}">
                <a16:creationId xmlns:a16="http://schemas.microsoft.com/office/drawing/2014/main" id="{65D7DC43-6897-9D59-A11C-FFA5D88BA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434" y="1167280"/>
            <a:ext cx="3914197" cy="2212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9B548ECB-4397-FE50-D73A-ADD131D9BDE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152524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1128450" y="203969"/>
            <a:ext cx="6887100" cy="41178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a:solidFill>
                  <a:srgbClr val="FFFFFF"/>
                </a:solidFill>
                <a:latin typeface="Lato"/>
                <a:ea typeface="Lato"/>
                <a:cs typeface="Lato"/>
                <a:sym typeface="Lato"/>
              </a:rPr>
              <a:t>Why Does American Enterprise Matter?</a:t>
            </a:r>
            <a:endParaRPr sz="2800" b="1" dirty="0">
              <a:solidFill>
                <a:srgbClr val="FFFFFF"/>
              </a:solidFill>
              <a:latin typeface="Lato"/>
              <a:ea typeface="Lato"/>
              <a:cs typeface="Lato"/>
              <a:sym typeface="Lato"/>
            </a:endParaRPr>
          </a:p>
        </p:txBody>
      </p:sp>
      <p:sp>
        <p:nvSpPr>
          <p:cNvPr id="261" name="Google Shape;261;p16"/>
          <p:cNvSpPr txBox="1">
            <a:spLocks noGrp="1"/>
          </p:cNvSpPr>
          <p:nvPr>
            <p:ph type="subTitle" idx="1"/>
          </p:nvPr>
        </p:nvSpPr>
        <p:spPr>
          <a:xfrm>
            <a:off x="214856" y="725042"/>
            <a:ext cx="4715489" cy="341351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Lato Light"/>
              <a:buChar char="●"/>
            </a:pPr>
            <a:r>
              <a:rPr lang="en-US" sz="2200" dirty="0">
                <a:solidFill>
                  <a:srgbClr val="FFFFFF"/>
                </a:solidFill>
                <a:latin typeface="Lato Light"/>
                <a:ea typeface="Lato Light"/>
                <a:cs typeface="Lato Light"/>
                <a:sym typeface="Lato Light"/>
              </a:rPr>
              <a:t>We have options in the market</a:t>
            </a:r>
          </a:p>
          <a:p>
            <a:pPr marL="457200" lvl="0" indent="-355600" algn="l" rtl="0">
              <a:spcBef>
                <a:spcPts val="0"/>
              </a:spcBef>
              <a:spcAft>
                <a:spcPts val="0"/>
              </a:spcAft>
              <a:buClr>
                <a:srgbClr val="FFFFFF"/>
              </a:buClr>
              <a:buSzPts val="2000"/>
              <a:buFont typeface="Lato Light"/>
              <a:buChar char="●"/>
            </a:pPr>
            <a:endParaRPr lang="en-US" sz="2200" dirty="0">
              <a:solidFill>
                <a:srgbClr val="FFFFFF"/>
              </a:solidFill>
              <a:latin typeface="Lato Light"/>
              <a:ea typeface="Lato Light"/>
              <a:cs typeface="Lato Light"/>
              <a:sym typeface="Lato Light"/>
            </a:endParaRPr>
          </a:p>
          <a:p>
            <a:pPr marL="457200" lvl="0" indent="-355600" algn="l" rtl="0">
              <a:spcBef>
                <a:spcPts val="0"/>
              </a:spcBef>
              <a:spcAft>
                <a:spcPts val="0"/>
              </a:spcAft>
              <a:buClr>
                <a:srgbClr val="FFFFFF"/>
              </a:buClr>
              <a:buSzPts val="2000"/>
              <a:buFont typeface="Lato Light"/>
              <a:buChar char="●"/>
            </a:pPr>
            <a:r>
              <a:rPr lang="en-US" sz="2200" dirty="0">
                <a:solidFill>
                  <a:srgbClr val="FFFFFF"/>
                </a:solidFill>
                <a:latin typeface="Lato Light"/>
                <a:ea typeface="Lato Light"/>
                <a:cs typeface="Lato Light"/>
                <a:sym typeface="Lato Light"/>
              </a:rPr>
              <a:t>We can make individual choices through the price system.</a:t>
            </a:r>
          </a:p>
          <a:p>
            <a:pPr marL="457200" lvl="0" indent="-355600" algn="l" rtl="0">
              <a:spcBef>
                <a:spcPts val="0"/>
              </a:spcBef>
              <a:spcAft>
                <a:spcPts val="0"/>
              </a:spcAft>
              <a:buClr>
                <a:srgbClr val="FFFFFF"/>
              </a:buClr>
              <a:buSzPts val="2000"/>
              <a:buFont typeface="Lato Light"/>
              <a:buChar char="●"/>
            </a:pPr>
            <a:endParaRPr lang="en-US" sz="2200" dirty="0">
              <a:solidFill>
                <a:srgbClr val="FFFFFF"/>
              </a:solidFill>
              <a:latin typeface="Lato Light"/>
              <a:ea typeface="Lato Light"/>
              <a:cs typeface="Lato Light"/>
              <a:sym typeface="Lato Light"/>
            </a:endParaRPr>
          </a:p>
          <a:p>
            <a:pPr marL="457200" lvl="0" indent="-355600" algn="l" rtl="0">
              <a:spcBef>
                <a:spcPts val="0"/>
              </a:spcBef>
              <a:spcAft>
                <a:spcPts val="0"/>
              </a:spcAft>
              <a:buClr>
                <a:srgbClr val="FFFFFF"/>
              </a:buClr>
              <a:buSzPts val="2000"/>
              <a:buFont typeface="Lato Light"/>
              <a:buChar char="●"/>
            </a:pPr>
            <a:r>
              <a:rPr lang="en-US" sz="2200" dirty="0">
                <a:solidFill>
                  <a:srgbClr val="FFFFFF"/>
                </a:solidFill>
                <a:latin typeface="Lato Light"/>
                <a:ea typeface="Lato Light"/>
                <a:cs typeface="Lato Light"/>
                <a:sym typeface="Lato Light"/>
              </a:rPr>
              <a:t>It creates competition, resulting in lower prices, more variety, and higher-quality goods. </a:t>
            </a:r>
          </a:p>
          <a:p>
            <a:pPr marL="457200" lvl="0" indent="-381000" algn="l" rtl="0">
              <a:spcBef>
                <a:spcPts val="0"/>
              </a:spcBef>
              <a:spcAft>
                <a:spcPts val="0"/>
              </a:spcAft>
              <a:buClr>
                <a:srgbClr val="FFFFFF"/>
              </a:buClr>
              <a:buSzPts val="2400"/>
              <a:buFont typeface="Lato Light"/>
              <a:buChar char="●"/>
            </a:pPr>
            <a:endParaRPr lang="es" sz="2000" dirty="0">
              <a:solidFill>
                <a:srgbClr val="FFFFFF"/>
              </a:solidFill>
              <a:latin typeface="Lato Light"/>
              <a:ea typeface="Lato Light"/>
              <a:cs typeface="Lato Light"/>
              <a:sym typeface="Lato Light"/>
            </a:endParaRPr>
          </a:p>
          <a:p>
            <a:pPr marL="101600" lvl="0" indent="0" algn="l" rtl="0">
              <a:spcBef>
                <a:spcPts val="0"/>
              </a:spcBef>
              <a:spcAft>
                <a:spcPts val="0"/>
              </a:spcAft>
              <a:buClr>
                <a:srgbClr val="FFFFFF"/>
              </a:buClr>
              <a:buSzPts val="2000"/>
            </a:pPr>
            <a:endParaRPr lang="en-US" sz="2000" dirty="0">
              <a:solidFill>
                <a:srgbClr val="FFFFFF"/>
              </a:solidFill>
              <a:latin typeface="Lato Light"/>
              <a:ea typeface="Lato Light"/>
              <a:cs typeface="Lato Light"/>
              <a:sym typeface="Lato Light"/>
            </a:endParaRPr>
          </a:p>
        </p:txBody>
      </p:sp>
      <p:sp>
        <p:nvSpPr>
          <p:cNvPr id="262" name="Google Shape;262;p16"/>
          <p:cNvSpPr/>
          <p:nvPr/>
        </p:nvSpPr>
        <p:spPr>
          <a:xfrm rot="739339">
            <a:off x="8129746" y="1922612"/>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rot="739339">
            <a:off x="7959527" y="1771209"/>
            <a:ext cx="93659" cy="140376"/>
            <a:chOff x="1261675" y="801600"/>
            <a:chExt cx="31275" cy="46875"/>
          </a:xfrm>
        </p:grpSpPr>
        <p:sp>
          <p:nvSpPr>
            <p:cNvPr id="264" name="Google Shape;264;p16"/>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6"/>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0;p18">
            <a:extLst>
              <a:ext uri="{FF2B5EF4-FFF2-40B4-BE49-F238E27FC236}">
                <a16:creationId xmlns:a16="http://schemas.microsoft.com/office/drawing/2014/main" id="{CC8DCC33-0E42-721E-853B-F3DAA0539279}"/>
              </a:ext>
            </a:extLst>
          </p:cNvPr>
          <p:cNvSpPr txBox="1">
            <a:spLocks/>
          </p:cNvSpPr>
          <p:nvPr/>
        </p:nvSpPr>
        <p:spPr>
          <a:xfrm>
            <a:off x="6206990" y="1786127"/>
            <a:ext cx="1489612" cy="616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23D60"/>
              </a:buClr>
              <a:buSzPts val="2800"/>
              <a:buFont typeface="Anton"/>
              <a:buNone/>
              <a:defRPr sz="2800" b="0" i="0" u="none" strike="noStrike" cap="none">
                <a:solidFill>
                  <a:srgbClr val="123D60"/>
                </a:solidFill>
                <a:latin typeface="Anton"/>
                <a:ea typeface="Anton"/>
                <a:cs typeface="Anton"/>
                <a:sym typeface="Anton"/>
              </a:defRPr>
            </a:lvl1pPr>
            <a:lvl2pPr marR="0" lvl="1"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2pPr>
            <a:lvl3pPr marR="0" lvl="2"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3pPr>
            <a:lvl4pPr marR="0" lvl="3"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4pPr>
            <a:lvl5pPr marR="0" lvl="4"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5pPr>
            <a:lvl6pPr marR="0" lvl="5"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6pPr>
            <a:lvl7pPr marR="0" lvl="6"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7pPr>
            <a:lvl8pPr marR="0" lvl="7"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8pPr>
            <a:lvl9pPr marR="0" lvl="8" algn="l" rtl="0">
              <a:lnSpc>
                <a:spcPct val="100000"/>
              </a:lnSpc>
              <a:spcBef>
                <a:spcPts val="0"/>
              </a:spcBef>
              <a:spcAft>
                <a:spcPts val="0"/>
              </a:spcAft>
              <a:buClr>
                <a:srgbClr val="FFFFFF"/>
              </a:buClr>
              <a:buSzPts val="1600"/>
              <a:buFont typeface="Anton"/>
              <a:buNone/>
              <a:defRPr sz="1600" b="0" i="0" u="none" strike="noStrike" cap="none">
                <a:solidFill>
                  <a:srgbClr val="FFFFFF"/>
                </a:solidFill>
                <a:latin typeface="Anton"/>
                <a:ea typeface="Anton"/>
                <a:cs typeface="Anton"/>
                <a:sym typeface="Anton"/>
              </a:defRPr>
            </a:lvl9pPr>
          </a:lstStyle>
          <a:p>
            <a:r>
              <a:rPr lang="en-US" sz="4000" dirty="0" err="1">
                <a:solidFill>
                  <a:srgbClr val="FFFFFF"/>
                </a:solidFill>
                <a:latin typeface="Lato Black"/>
                <a:ea typeface="Lato Black"/>
                <a:cs typeface="Lato Black"/>
                <a:sym typeface="Lato Black"/>
              </a:rPr>
              <a:t>v.s</a:t>
            </a:r>
            <a:r>
              <a:rPr lang="en-US" sz="4000" dirty="0">
                <a:solidFill>
                  <a:srgbClr val="FFFFFF"/>
                </a:solidFill>
                <a:latin typeface="Lato Black"/>
                <a:ea typeface="Lato Black"/>
                <a:cs typeface="Lato Black"/>
                <a:sym typeface="Lato Black"/>
              </a:rPr>
              <a:t>.</a:t>
            </a:r>
          </a:p>
        </p:txBody>
      </p:sp>
      <p:pic>
        <p:nvPicPr>
          <p:cNvPr id="6" name="Picture 5">
            <a:extLst>
              <a:ext uri="{FF2B5EF4-FFF2-40B4-BE49-F238E27FC236}">
                <a16:creationId xmlns:a16="http://schemas.microsoft.com/office/drawing/2014/main" id="{0628880C-3ECD-0666-C1EA-E4CE45A84B63}"/>
              </a:ext>
            </a:extLst>
          </p:cNvPr>
          <p:cNvPicPr>
            <a:picLocks noChangeAspect="1"/>
          </p:cNvPicPr>
          <p:nvPr/>
        </p:nvPicPr>
        <p:blipFill>
          <a:blip r:embed="rId3"/>
          <a:stretch>
            <a:fillRect/>
          </a:stretch>
        </p:blipFill>
        <p:spPr>
          <a:xfrm>
            <a:off x="5751421" y="725042"/>
            <a:ext cx="2361438" cy="1328309"/>
          </a:xfrm>
          <a:prstGeom prst="rect">
            <a:avLst/>
          </a:prstGeom>
        </p:spPr>
      </p:pic>
      <p:pic>
        <p:nvPicPr>
          <p:cNvPr id="7" name="Picture 2" descr="See the source image">
            <a:extLst>
              <a:ext uri="{FF2B5EF4-FFF2-40B4-BE49-F238E27FC236}">
                <a16:creationId xmlns:a16="http://schemas.microsoft.com/office/drawing/2014/main" id="{370FCDDD-A3BC-4A08-DEC0-510B62465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421" y="2402627"/>
            <a:ext cx="2508427" cy="8357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D0AEA323-1955-73C9-6F65-BC577593F61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101472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249"/>
        <p:cNvGrpSpPr/>
        <p:nvPr/>
      </p:nvGrpSpPr>
      <p:grpSpPr>
        <a:xfrm>
          <a:off x="0" y="0"/>
          <a:ext cx="0" cy="0"/>
          <a:chOff x="0" y="0"/>
          <a:chExt cx="0" cy="0"/>
        </a:xfrm>
      </p:grpSpPr>
      <p:sp>
        <p:nvSpPr>
          <p:cNvPr id="250" name="Google Shape;250;p15"/>
          <p:cNvSpPr txBox="1">
            <a:spLocks noGrp="1"/>
          </p:cNvSpPr>
          <p:nvPr>
            <p:ph type="ctrTitle"/>
          </p:nvPr>
        </p:nvSpPr>
        <p:spPr>
          <a:xfrm>
            <a:off x="723300" y="-1386075"/>
            <a:ext cx="6315300" cy="204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FFFFF"/>
                </a:solidFill>
                <a:latin typeface="Lato Black"/>
                <a:ea typeface="Lato Black"/>
                <a:cs typeface="Lato Black"/>
                <a:sym typeface="Lato Black"/>
              </a:rPr>
              <a:t>History of American Enterprise Day</a:t>
            </a:r>
            <a:endParaRPr dirty="0">
              <a:solidFill>
                <a:srgbClr val="FFFFFF"/>
              </a:solidFill>
              <a:latin typeface="Lato Black"/>
              <a:ea typeface="Lato Black"/>
              <a:cs typeface="Lato Black"/>
              <a:sym typeface="Lato Black"/>
            </a:endParaRPr>
          </a:p>
        </p:txBody>
      </p:sp>
      <p:sp>
        <p:nvSpPr>
          <p:cNvPr id="251" name="Google Shape;251;p15"/>
          <p:cNvSpPr txBox="1">
            <a:spLocks noGrp="1"/>
          </p:cNvSpPr>
          <p:nvPr>
            <p:ph type="subTitle" idx="1"/>
          </p:nvPr>
        </p:nvSpPr>
        <p:spPr>
          <a:xfrm>
            <a:off x="348707" y="681894"/>
            <a:ext cx="4985293" cy="315999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Lato Light"/>
              <a:buChar char="●"/>
            </a:pPr>
            <a:r>
              <a:rPr lang="es" sz="1800" dirty="0">
                <a:solidFill>
                  <a:schemeClr val="bg1"/>
                </a:solidFill>
                <a:latin typeface="Lato" panose="020F0502020204030203" pitchFamily="34" charset="0"/>
                <a:ea typeface="Lato" panose="020F0502020204030203" pitchFamily="34" charset="0"/>
                <a:cs typeface="Lato" panose="020F0502020204030203" pitchFamily="34" charset="0"/>
                <a:sym typeface="Lato Light"/>
              </a:rPr>
              <a:t>American Enterprise Day began with a proclamation from President Jimmy Carter in the 1970s. </a:t>
            </a:r>
          </a:p>
          <a:p>
            <a:pPr marL="101600" lvl="0" indent="0" algn="l" rtl="0">
              <a:spcBef>
                <a:spcPts val="0"/>
              </a:spcBef>
              <a:spcAft>
                <a:spcPts val="0"/>
              </a:spcAft>
              <a:buClr>
                <a:srgbClr val="FFFFFF"/>
              </a:buClr>
              <a:buSzPts val="2000"/>
            </a:pPr>
            <a:endParaRPr sz="1800" dirty="0">
              <a:solidFill>
                <a:schemeClr val="bg1"/>
              </a:solidFill>
              <a:latin typeface="Lato" panose="020F0502020204030203" pitchFamily="34" charset="0"/>
              <a:ea typeface="Lato" panose="020F0502020204030203" pitchFamily="34" charset="0"/>
              <a:cs typeface="Lato" panose="020F0502020204030203" pitchFamily="34" charset="0"/>
              <a:sym typeface="Lato Light"/>
            </a:endParaRPr>
          </a:p>
          <a:p>
            <a:pPr marL="457200" lvl="0" indent="-355600" algn="l" rtl="0">
              <a:spcBef>
                <a:spcPts val="0"/>
              </a:spcBef>
              <a:spcAft>
                <a:spcPts val="0"/>
              </a:spcAft>
              <a:buClr>
                <a:srgbClr val="FFFFFF"/>
              </a:buClr>
              <a:buSzPts val="2000"/>
              <a:buFont typeface="Lato Light"/>
              <a:buChar char="●"/>
            </a:pPr>
            <a:r>
              <a:rPr lang="en-US" sz="1800" b="0" i="0" dirty="0">
                <a:solidFill>
                  <a:schemeClr val="bg1"/>
                </a:solidFill>
                <a:effectLst/>
                <a:latin typeface="Lato" panose="020F0502020204030203" pitchFamily="34" charset="0"/>
                <a:ea typeface="Lato" panose="020F0502020204030203" pitchFamily="34" charset="0"/>
                <a:cs typeface="Lato" panose="020F0502020204030203" pitchFamily="34" charset="0"/>
              </a:rPr>
              <a:t>The U.S. economy is a free enterprise system. </a:t>
            </a:r>
          </a:p>
          <a:p>
            <a:pPr marL="101600" lvl="0" indent="0" algn="l" rtl="0">
              <a:spcBef>
                <a:spcPts val="0"/>
              </a:spcBef>
              <a:spcAft>
                <a:spcPts val="0"/>
              </a:spcAft>
              <a:buClr>
                <a:srgbClr val="FFFFFF"/>
              </a:buClr>
              <a:buSzPts val="2000"/>
            </a:pPr>
            <a:endParaRPr lang="en-US" sz="1800" b="0" i="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457200" lvl="0" indent="-355600" algn="l" rtl="0">
              <a:spcBef>
                <a:spcPts val="0"/>
              </a:spcBef>
              <a:spcAft>
                <a:spcPts val="0"/>
              </a:spcAft>
              <a:buClr>
                <a:srgbClr val="FFFFFF"/>
              </a:buClr>
              <a:buSzPts val="2000"/>
              <a:buFont typeface="Lato Light"/>
              <a:buChar char="●"/>
            </a:pPr>
            <a:r>
              <a:rPr lang="en-US" sz="1800" b="0" i="0" dirty="0">
                <a:solidFill>
                  <a:schemeClr val="bg1"/>
                </a:solidFill>
                <a:effectLst/>
                <a:latin typeface="Lato" panose="020F0502020204030203" pitchFamily="34" charset="0"/>
                <a:ea typeface="Lato" panose="020F0502020204030203" pitchFamily="34" charset="0"/>
                <a:cs typeface="Lato" panose="020F0502020204030203" pitchFamily="34" charset="0"/>
              </a:rPr>
              <a:t>Thanks to the free enterprise system, you as a customer have choice</a:t>
            </a:r>
            <a:r>
              <a:rPr lang="en-US" sz="1800" dirty="0">
                <a:solidFill>
                  <a:schemeClr val="bg1"/>
                </a:solidFill>
                <a:latin typeface="Lato" panose="020F0502020204030203" pitchFamily="34" charset="0"/>
                <a:ea typeface="Lato" panose="020F0502020204030203" pitchFamily="34" charset="0"/>
                <a:cs typeface="Lato" panose="020F0502020204030203" pitchFamily="34" charset="0"/>
              </a:rPr>
              <a:t>s.</a:t>
            </a:r>
            <a:endParaRPr sz="1800" dirty="0">
              <a:solidFill>
                <a:schemeClr val="bg1"/>
              </a:solidFill>
              <a:latin typeface="Lato" panose="020F0502020204030203" pitchFamily="34" charset="0"/>
              <a:ea typeface="Lato" panose="020F0502020204030203" pitchFamily="34" charset="0"/>
              <a:cs typeface="Lato" panose="020F0502020204030203" pitchFamily="34" charset="0"/>
              <a:sym typeface="Lato Light"/>
            </a:endParaRPr>
          </a:p>
          <a:p>
            <a:pPr marL="0" lvl="0" indent="0" algn="l" rtl="0">
              <a:spcBef>
                <a:spcPts val="0"/>
              </a:spcBef>
              <a:spcAft>
                <a:spcPts val="0"/>
              </a:spcAft>
              <a:buNone/>
            </a:pPr>
            <a:endParaRPr sz="1400" dirty="0">
              <a:solidFill>
                <a:schemeClr val="bg1"/>
              </a:solidFill>
              <a:latin typeface="Lato" panose="020F0502020204030203" pitchFamily="34" charset="0"/>
              <a:ea typeface="Lato" panose="020F0502020204030203" pitchFamily="34" charset="0"/>
              <a:cs typeface="Lato" panose="020F0502020204030203" pitchFamily="34" charset="0"/>
              <a:sym typeface="Lato Light"/>
            </a:endParaRPr>
          </a:p>
          <a:p>
            <a:pPr marL="0" lvl="0" indent="0" algn="l" rtl="0">
              <a:spcBef>
                <a:spcPts val="0"/>
              </a:spcBef>
              <a:spcAft>
                <a:spcPts val="0"/>
              </a:spcAft>
              <a:buNone/>
            </a:pPr>
            <a:endParaRPr sz="1400" dirty="0">
              <a:solidFill>
                <a:schemeClr val="bg1"/>
              </a:solidFill>
              <a:latin typeface="Lato" panose="020F0502020204030203" pitchFamily="34" charset="0"/>
              <a:ea typeface="Lato" panose="020F0502020204030203" pitchFamily="34" charset="0"/>
              <a:cs typeface="Lato" panose="020F0502020204030203" pitchFamily="34" charset="0"/>
              <a:sym typeface="Lato Light"/>
            </a:endParaRPr>
          </a:p>
        </p:txBody>
      </p:sp>
      <p:sp>
        <p:nvSpPr>
          <p:cNvPr id="252" name="Google Shape;252;p15"/>
          <p:cNvSpPr/>
          <p:nvPr/>
        </p:nvSpPr>
        <p:spPr>
          <a:xfrm>
            <a:off x="0" y="4045013"/>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15"/>
          <p:cNvPicPr preferRelativeResize="0"/>
          <p:nvPr/>
        </p:nvPicPr>
        <p:blipFill>
          <a:blip r:embed="rId3">
            <a:alphaModFix/>
          </a:blip>
          <a:stretch>
            <a:fillRect/>
          </a:stretch>
        </p:blipFill>
        <p:spPr>
          <a:xfrm>
            <a:off x="6386775" y="662625"/>
            <a:ext cx="2033925" cy="2622462"/>
          </a:xfrm>
          <a:prstGeom prst="rect">
            <a:avLst/>
          </a:prstGeom>
          <a:noFill/>
          <a:ln>
            <a:noFill/>
          </a:ln>
        </p:spPr>
      </p:pic>
      <p:sp>
        <p:nvSpPr>
          <p:cNvPr id="255" name="Google Shape;255;p15"/>
          <p:cNvSpPr txBox="1">
            <a:spLocks noGrp="1"/>
          </p:cNvSpPr>
          <p:nvPr>
            <p:ph type="ctrTitle"/>
          </p:nvPr>
        </p:nvSpPr>
        <p:spPr>
          <a:xfrm>
            <a:off x="5940825" y="3453713"/>
            <a:ext cx="2914200" cy="59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500" dirty="0">
                <a:solidFill>
                  <a:srgbClr val="FFFFFF"/>
                </a:solidFill>
                <a:latin typeface="Lato Black"/>
                <a:ea typeface="Lato Black"/>
                <a:cs typeface="Lato Black"/>
                <a:sym typeface="Lato Black"/>
              </a:rPr>
              <a:t>Jimmy Carter</a:t>
            </a:r>
            <a:endParaRPr sz="1500" dirty="0">
              <a:solidFill>
                <a:srgbClr val="FFFFFF"/>
              </a:solidFill>
              <a:latin typeface="Lato Black"/>
              <a:ea typeface="Lato Black"/>
              <a:cs typeface="Lato Black"/>
              <a:sym typeface="Lato Black"/>
            </a:endParaRPr>
          </a:p>
          <a:p>
            <a:pPr marL="0" lvl="0" indent="0" algn="ctr" rtl="0">
              <a:spcBef>
                <a:spcPts val="0"/>
              </a:spcBef>
              <a:spcAft>
                <a:spcPts val="0"/>
              </a:spcAft>
              <a:buNone/>
            </a:pPr>
            <a:r>
              <a:rPr lang="es" sz="1500" dirty="0">
                <a:solidFill>
                  <a:srgbClr val="FFFFFF"/>
                </a:solidFill>
                <a:latin typeface="Lato Black"/>
                <a:ea typeface="Lato Black"/>
                <a:cs typeface="Lato Black"/>
                <a:sym typeface="Lato Black"/>
              </a:rPr>
              <a:t>39th President</a:t>
            </a:r>
            <a:endParaRPr sz="1500" dirty="0">
              <a:solidFill>
                <a:srgbClr val="FFFFFF"/>
              </a:solidFill>
              <a:latin typeface="Lato Black"/>
              <a:ea typeface="Lato Black"/>
              <a:cs typeface="Lato Black"/>
              <a:sym typeface="Lato Black"/>
            </a:endParaRPr>
          </a:p>
          <a:p>
            <a:pPr marL="0" lvl="0" indent="0" algn="ctr" rtl="0">
              <a:spcBef>
                <a:spcPts val="0"/>
              </a:spcBef>
              <a:spcAft>
                <a:spcPts val="0"/>
              </a:spcAft>
              <a:buNone/>
            </a:pPr>
            <a:r>
              <a:rPr lang="es" sz="1500" dirty="0">
                <a:solidFill>
                  <a:srgbClr val="FFFFFF"/>
                </a:solidFill>
                <a:latin typeface="Lato Black"/>
                <a:ea typeface="Lato Black"/>
                <a:cs typeface="Lato Black"/>
                <a:sym typeface="Lato Black"/>
              </a:rPr>
              <a:t> of the United States</a:t>
            </a:r>
            <a:endParaRPr sz="1500" dirty="0">
              <a:solidFill>
                <a:srgbClr val="FFFFFF"/>
              </a:solidFill>
              <a:latin typeface="Lato Black"/>
              <a:ea typeface="Lato Black"/>
              <a:cs typeface="Lato Black"/>
              <a:sym typeface="Lato Black"/>
            </a:endParaRPr>
          </a:p>
        </p:txBody>
      </p:sp>
      <p:pic>
        <p:nvPicPr>
          <p:cNvPr id="3" name="Picture 2" descr="Logo&#10;&#10;Description automatically generated">
            <a:extLst>
              <a:ext uri="{FF2B5EF4-FFF2-40B4-BE49-F238E27FC236}">
                <a16:creationId xmlns:a16="http://schemas.microsoft.com/office/drawing/2014/main" id="{E69DD705-2D0D-BAA9-38A0-5AFCA51B734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191"/>
        <p:cNvGrpSpPr/>
        <p:nvPr/>
      </p:nvGrpSpPr>
      <p:grpSpPr>
        <a:xfrm>
          <a:off x="0" y="0"/>
          <a:ext cx="0" cy="0"/>
          <a:chOff x="0" y="0"/>
          <a:chExt cx="0" cy="0"/>
        </a:xfrm>
      </p:grpSpPr>
      <p:sp>
        <p:nvSpPr>
          <p:cNvPr id="192" name="Google Shape;192;p14"/>
          <p:cNvSpPr txBox="1">
            <a:spLocks noGrp="1"/>
          </p:cNvSpPr>
          <p:nvPr>
            <p:ph type="ctrTitle"/>
          </p:nvPr>
        </p:nvSpPr>
        <p:spPr>
          <a:xfrm>
            <a:off x="555424" y="59925"/>
            <a:ext cx="7699018" cy="97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rgbClr val="FFFFFF"/>
                </a:solidFill>
                <a:latin typeface="Lato Black"/>
                <a:ea typeface="Lato Black"/>
                <a:cs typeface="Lato Black"/>
                <a:sym typeface="Lato Black"/>
              </a:rPr>
              <a:t>What Can FBLA Do About </a:t>
            </a:r>
            <a:br>
              <a:rPr lang="es" dirty="0">
                <a:solidFill>
                  <a:srgbClr val="FFFFFF"/>
                </a:solidFill>
                <a:latin typeface="Lato Black"/>
                <a:ea typeface="Lato Black"/>
                <a:cs typeface="Lato Black"/>
                <a:sym typeface="Lato Black"/>
              </a:rPr>
            </a:br>
            <a:r>
              <a:rPr lang="es" dirty="0">
                <a:solidFill>
                  <a:srgbClr val="FFFFFF"/>
                </a:solidFill>
                <a:latin typeface="Lato Black"/>
                <a:ea typeface="Lato Black"/>
                <a:cs typeface="Lato Black"/>
                <a:sym typeface="Lato Black"/>
              </a:rPr>
              <a:t>American Enterprise Day?</a:t>
            </a:r>
            <a:endParaRPr sz="2800" dirty="0">
              <a:solidFill>
                <a:srgbClr val="FFFFFF"/>
              </a:solidFill>
              <a:latin typeface="Lato Black"/>
              <a:ea typeface="Lato Black"/>
              <a:cs typeface="Lato Black"/>
              <a:sym typeface="Lato Black"/>
            </a:endParaRPr>
          </a:p>
        </p:txBody>
      </p:sp>
      <p:sp>
        <p:nvSpPr>
          <p:cNvPr id="193" name="Google Shape;193;p14"/>
          <p:cNvSpPr txBox="1">
            <a:spLocks noGrp="1"/>
          </p:cNvSpPr>
          <p:nvPr>
            <p:ph type="subTitle" idx="1"/>
          </p:nvPr>
        </p:nvSpPr>
        <p:spPr>
          <a:xfrm>
            <a:off x="-1558" y="1293432"/>
            <a:ext cx="4715154" cy="2854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Lato Light"/>
              <a:buChar char="●"/>
            </a:pPr>
            <a:r>
              <a:rPr lang="en-US" sz="2200" dirty="0">
                <a:solidFill>
                  <a:srgbClr val="FFFFFF"/>
                </a:solidFill>
                <a:latin typeface="Lato Light"/>
                <a:ea typeface="Lato Light"/>
                <a:cs typeface="Lato Light"/>
                <a:sym typeface="Lato Light"/>
              </a:rPr>
              <a:t>Salute and publicize the American free enterprise system</a:t>
            </a:r>
          </a:p>
          <a:p>
            <a:pPr marL="457200" lvl="0" indent="-381000" algn="l" rtl="0">
              <a:spcBef>
                <a:spcPts val="0"/>
              </a:spcBef>
              <a:spcAft>
                <a:spcPts val="0"/>
              </a:spcAft>
              <a:buClr>
                <a:srgbClr val="FFFFFF"/>
              </a:buClr>
              <a:buSzPts val="2400"/>
              <a:buFont typeface="Lato Light"/>
              <a:buChar char="●"/>
            </a:pPr>
            <a:endParaRPr lang="en-US" sz="2200" dirty="0">
              <a:solidFill>
                <a:srgbClr val="FFFFFF"/>
              </a:solidFill>
              <a:latin typeface="Lato Light"/>
              <a:ea typeface="Lato Light"/>
              <a:cs typeface="Lato Light"/>
              <a:sym typeface="Lato Light"/>
            </a:endParaRPr>
          </a:p>
          <a:p>
            <a:pPr marL="457200" lvl="0" indent="-381000" algn="l" rtl="0">
              <a:spcBef>
                <a:spcPts val="0"/>
              </a:spcBef>
              <a:spcAft>
                <a:spcPts val="0"/>
              </a:spcAft>
              <a:buClr>
                <a:srgbClr val="FFFFFF"/>
              </a:buClr>
              <a:buSzPts val="2400"/>
              <a:buFont typeface="Lato Light"/>
              <a:buChar char="●"/>
            </a:pPr>
            <a:r>
              <a:rPr lang="en-US" sz="2200" dirty="0">
                <a:solidFill>
                  <a:srgbClr val="FFFFFF"/>
                </a:solidFill>
                <a:latin typeface="Lato Light"/>
                <a:ea typeface="Lato Light"/>
                <a:cs typeface="Lato Light"/>
                <a:sym typeface="Lato Light"/>
              </a:rPr>
              <a:t>Be a Leader and Educate Others</a:t>
            </a:r>
          </a:p>
          <a:p>
            <a:pPr marL="76200" lvl="0" indent="0" algn="l" rtl="0">
              <a:spcBef>
                <a:spcPts val="0"/>
              </a:spcBef>
              <a:spcAft>
                <a:spcPts val="0"/>
              </a:spcAft>
              <a:buClr>
                <a:srgbClr val="FFFFFF"/>
              </a:buClr>
              <a:buSzPts val="2400"/>
            </a:pPr>
            <a:endParaRPr lang="en-US" sz="2200" dirty="0">
              <a:solidFill>
                <a:srgbClr val="FFFFFF"/>
              </a:solidFill>
              <a:latin typeface="Lato Light"/>
              <a:ea typeface="Lato Light"/>
              <a:cs typeface="Lato Light"/>
              <a:sym typeface="Lato Light"/>
            </a:endParaRPr>
          </a:p>
          <a:p>
            <a:pPr marL="457200" lvl="0" indent="-381000" algn="l" rtl="0">
              <a:spcBef>
                <a:spcPts val="0"/>
              </a:spcBef>
              <a:spcAft>
                <a:spcPts val="0"/>
              </a:spcAft>
              <a:buClr>
                <a:srgbClr val="FFFFFF"/>
              </a:buClr>
              <a:buSzPts val="2400"/>
              <a:buFont typeface="Lato Light"/>
              <a:buChar char="●"/>
            </a:pPr>
            <a:r>
              <a:rPr lang="en-US" sz="2200" dirty="0">
                <a:solidFill>
                  <a:srgbClr val="FFFFFF"/>
                </a:solidFill>
                <a:latin typeface="Lato Light"/>
                <a:ea typeface="Lato Light"/>
                <a:cs typeface="Lato Light"/>
                <a:sym typeface="Lato Light"/>
              </a:rPr>
              <a:t>Chapters celebrate through activities, projects, and festivities.</a:t>
            </a:r>
          </a:p>
        </p:txBody>
      </p:sp>
      <p:grpSp>
        <p:nvGrpSpPr>
          <p:cNvPr id="194" name="Google Shape;194;p14"/>
          <p:cNvGrpSpPr/>
          <p:nvPr/>
        </p:nvGrpSpPr>
        <p:grpSpPr>
          <a:xfrm>
            <a:off x="5704281" y="1979909"/>
            <a:ext cx="422186" cy="474685"/>
            <a:chOff x="2523000" y="1954875"/>
            <a:chExt cx="262325" cy="295000"/>
          </a:xfrm>
        </p:grpSpPr>
        <p:sp>
          <p:nvSpPr>
            <p:cNvPr id="195" name="Google Shape;195;p14"/>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4"/>
          <p:cNvSpPr txBox="1">
            <a:spLocks noGrp="1"/>
          </p:cNvSpPr>
          <p:nvPr>
            <p:ph type="ctrTitle" idx="4294967295"/>
          </p:nvPr>
        </p:nvSpPr>
        <p:spPr>
          <a:xfrm>
            <a:off x="5410616" y="2454586"/>
            <a:ext cx="1009500" cy="3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100"/>
              <a:t>YOUR LOGO</a:t>
            </a:r>
            <a:endParaRPr sz="1100"/>
          </a:p>
        </p:txBody>
      </p:sp>
      <p:sp>
        <p:nvSpPr>
          <p:cNvPr id="198" name="Google Shape;198;p14"/>
          <p:cNvSpPr/>
          <p:nvPr/>
        </p:nvSpPr>
        <p:spPr>
          <a:xfrm rot="739339">
            <a:off x="8129746" y="1922612"/>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14"/>
          <p:cNvGrpSpPr/>
          <p:nvPr/>
        </p:nvGrpSpPr>
        <p:grpSpPr>
          <a:xfrm rot="739339">
            <a:off x="7959527" y="1771209"/>
            <a:ext cx="93659" cy="140376"/>
            <a:chOff x="1261675" y="801600"/>
            <a:chExt cx="31275" cy="46875"/>
          </a:xfrm>
        </p:grpSpPr>
        <p:sp>
          <p:nvSpPr>
            <p:cNvPr id="200" name="Google Shape;200;p14"/>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4"/>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4"/>
          <p:cNvGrpSpPr/>
          <p:nvPr/>
        </p:nvGrpSpPr>
        <p:grpSpPr>
          <a:xfrm>
            <a:off x="4893299" y="1491177"/>
            <a:ext cx="3867312" cy="3237699"/>
            <a:chOff x="4545949" y="1251677"/>
            <a:chExt cx="3867312" cy="3237699"/>
          </a:xfrm>
        </p:grpSpPr>
        <p:sp>
          <p:nvSpPr>
            <p:cNvPr id="204" name="Google Shape;204;p14"/>
            <p:cNvSpPr/>
            <p:nvPr/>
          </p:nvSpPr>
          <p:spPr>
            <a:xfrm>
              <a:off x="4936441" y="4347811"/>
              <a:ext cx="1866968" cy="141565"/>
            </a:xfrm>
            <a:custGeom>
              <a:avLst/>
              <a:gdLst/>
              <a:ahLst/>
              <a:cxnLst/>
              <a:rect l="l" t="t" r="r" b="b"/>
              <a:pathLst>
                <a:path w="23422" h="1776" extrusionOk="0">
                  <a:moveTo>
                    <a:pt x="1" y="0"/>
                  </a:moveTo>
                  <a:lnTo>
                    <a:pt x="1" y="1775"/>
                  </a:lnTo>
                  <a:lnTo>
                    <a:pt x="23422" y="1775"/>
                  </a:lnTo>
                  <a:lnTo>
                    <a:pt x="23422" y="0"/>
                  </a:ln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7301388" y="1941000"/>
              <a:ext cx="274999" cy="474274"/>
            </a:xfrm>
            <a:custGeom>
              <a:avLst/>
              <a:gdLst/>
              <a:ahLst/>
              <a:cxnLst/>
              <a:rect l="l" t="t" r="r" b="b"/>
              <a:pathLst>
                <a:path w="3450" h="5950" extrusionOk="0">
                  <a:moveTo>
                    <a:pt x="2500" y="1"/>
                  </a:moveTo>
                  <a:cubicBezTo>
                    <a:pt x="2500" y="1"/>
                    <a:pt x="525" y="3125"/>
                    <a:pt x="1" y="5000"/>
                  </a:cubicBezTo>
                  <a:cubicBezTo>
                    <a:pt x="1" y="5000"/>
                    <a:pt x="525" y="5950"/>
                    <a:pt x="1575" y="5950"/>
                  </a:cubicBezTo>
                  <a:lnTo>
                    <a:pt x="3450" y="2925"/>
                  </a:lnTo>
                  <a:lnTo>
                    <a:pt x="2500"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267151" y="3618634"/>
              <a:ext cx="1245389" cy="91667"/>
            </a:xfrm>
            <a:custGeom>
              <a:avLst/>
              <a:gdLst/>
              <a:ahLst/>
              <a:cxnLst/>
              <a:rect l="l" t="t" r="r" b="b"/>
              <a:pathLst>
                <a:path w="15624" h="1150" extrusionOk="0">
                  <a:moveTo>
                    <a:pt x="1" y="0"/>
                  </a:moveTo>
                  <a:lnTo>
                    <a:pt x="1" y="1150"/>
                  </a:lnTo>
                  <a:lnTo>
                    <a:pt x="15623" y="1150"/>
                  </a:lnTo>
                  <a:lnTo>
                    <a:pt x="15623" y="0"/>
                  </a:lnTo>
                  <a:close/>
                </a:path>
              </a:pathLst>
            </a:custGeom>
            <a:solidFill>
              <a:srgbClr val="BFD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5267151" y="3618634"/>
              <a:ext cx="1245389" cy="91667"/>
            </a:xfrm>
            <a:custGeom>
              <a:avLst/>
              <a:gdLst/>
              <a:ahLst/>
              <a:cxnLst/>
              <a:rect l="l" t="t" r="r" b="b"/>
              <a:pathLst>
                <a:path w="15624" h="1150" extrusionOk="0">
                  <a:moveTo>
                    <a:pt x="1" y="0"/>
                  </a:moveTo>
                  <a:lnTo>
                    <a:pt x="1" y="1150"/>
                  </a:lnTo>
                  <a:lnTo>
                    <a:pt x="15623" y="1150"/>
                  </a:lnTo>
                  <a:lnTo>
                    <a:pt x="15623"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5209442" y="3277878"/>
              <a:ext cx="107608" cy="1153723"/>
            </a:xfrm>
            <a:custGeom>
              <a:avLst/>
              <a:gdLst/>
              <a:ahLst/>
              <a:cxnLst/>
              <a:rect l="l" t="t" r="r" b="b"/>
              <a:pathLst>
                <a:path w="1350" h="14474" extrusionOk="0">
                  <a:moveTo>
                    <a:pt x="0" y="1"/>
                  </a:moveTo>
                  <a:lnTo>
                    <a:pt x="0" y="14473"/>
                  </a:lnTo>
                  <a:lnTo>
                    <a:pt x="1350" y="14473"/>
                  </a:lnTo>
                  <a:lnTo>
                    <a:pt x="13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5209442" y="3369543"/>
              <a:ext cx="107608" cy="65840"/>
            </a:xfrm>
            <a:custGeom>
              <a:avLst/>
              <a:gdLst/>
              <a:ahLst/>
              <a:cxnLst/>
              <a:rect l="l" t="t" r="r" b="b"/>
              <a:pathLst>
                <a:path w="1350" h="826" extrusionOk="0">
                  <a:moveTo>
                    <a:pt x="0" y="1"/>
                  </a:moveTo>
                  <a:lnTo>
                    <a:pt x="0" y="826"/>
                  </a:lnTo>
                  <a:lnTo>
                    <a:pt x="1350" y="826"/>
                  </a:lnTo>
                  <a:lnTo>
                    <a:pt x="13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5856913" y="3277878"/>
              <a:ext cx="99717" cy="1119846"/>
            </a:xfrm>
            <a:custGeom>
              <a:avLst/>
              <a:gdLst/>
              <a:ahLst/>
              <a:cxnLst/>
              <a:rect l="l" t="t" r="r" b="b"/>
              <a:pathLst>
                <a:path w="1251" h="14049" extrusionOk="0">
                  <a:moveTo>
                    <a:pt x="1" y="1"/>
                  </a:moveTo>
                  <a:lnTo>
                    <a:pt x="1" y="14048"/>
                  </a:lnTo>
                  <a:lnTo>
                    <a:pt x="1250" y="14048"/>
                  </a:lnTo>
                  <a:lnTo>
                    <a:pt x="12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5856913" y="3369543"/>
              <a:ext cx="99717" cy="65840"/>
            </a:xfrm>
            <a:custGeom>
              <a:avLst/>
              <a:gdLst/>
              <a:ahLst/>
              <a:cxnLst/>
              <a:rect l="l" t="t" r="r" b="b"/>
              <a:pathLst>
                <a:path w="1251" h="826" extrusionOk="0">
                  <a:moveTo>
                    <a:pt x="1" y="1"/>
                  </a:moveTo>
                  <a:lnTo>
                    <a:pt x="1" y="826"/>
                  </a:lnTo>
                  <a:lnTo>
                    <a:pt x="1250" y="826"/>
                  </a:lnTo>
                  <a:lnTo>
                    <a:pt x="12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6446675" y="3277878"/>
              <a:ext cx="99717" cy="1153723"/>
            </a:xfrm>
            <a:custGeom>
              <a:avLst/>
              <a:gdLst/>
              <a:ahLst/>
              <a:cxnLst/>
              <a:rect l="l" t="t" r="r" b="b"/>
              <a:pathLst>
                <a:path w="1251" h="14474" extrusionOk="0">
                  <a:moveTo>
                    <a:pt x="0" y="1"/>
                  </a:moveTo>
                  <a:lnTo>
                    <a:pt x="0" y="14473"/>
                  </a:lnTo>
                  <a:lnTo>
                    <a:pt x="1250" y="14473"/>
                  </a:lnTo>
                  <a:lnTo>
                    <a:pt x="12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6446675" y="3369543"/>
              <a:ext cx="99717" cy="65840"/>
            </a:xfrm>
            <a:custGeom>
              <a:avLst/>
              <a:gdLst/>
              <a:ahLst/>
              <a:cxnLst/>
              <a:rect l="l" t="t" r="r" b="b"/>
              <a:pathLst>
                <a:path w="1251" h="826" extrusionOk="0">
                  <a:moveTo>
                    <a:pt x="0" y="1"/>
                  </a:moveTo>
                  <a:lnTo>
                    <a:pt x="0" y="826"/>
                  </a:lnTo>
                  <a:lnTo>
                    <a:pt x="1250" y="826"/>
                  </a:lnTo>
                  <a:lnTo>
                    <a:pt x="12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45949" y="1277583"/>
              <a:ext cx="2598147" cy="2092069"/>
            </a:xfrm>
            <a:custGeom>
              <a:avLst/>
              <a:gdLst/>
              <a:ahLst/>
              <a:cxnLst/>
              <a:rect l="l" t="t" r="r" b="b"/>
              <a:pathLst>
                <a:path w="32595" h="26246" extrusionOk="0">
                  <a:moveTo>
                    <a:pt x="1" y="0"/>
                  </a:moveTo>
                  <a:lnTo>
                    <a:pt x="1" y="26246"/>
                  </a:lnTo>
                  <a:lnTo>
                    <a:pt x="32595" y="26246"/>
                  </a:lnTo>
                  <a:lnTo>
                    <a:pt x="32595"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627651" y="1343343"/>
              <a:ext cx="2458655" cy="1958554"/>
            </a:xfrm>
            <a:custGeom>
              <a:avLst/>
              <a:gdLst/>
              <a:ahLst/>
              <a:cxnLst/>
              <a:rect l="l" t="t" r="r" b="b"/>
              <a:pathLst>
                <a:path w="30845" h="24571" extrusionOk="0">
                  <a:moveTo>
                    <a:pt x="0" y="0"/>
                  </a:moveTo>
                  <a:lnTo>
                    <a:pt x="0" y="24571"/>
                  </a:lnTo>
                  <a:lnTo>
                    <a:pt x="30845" y="24571"/>
                  </a:lnTo>
                  <a:lnTo>
                    <a:pt x="308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5067960" y="1251677"/>
              <a:ext cx="1593961" cy="117652"/>
            </a:xfrm>
            <a:custGeom>
              <a:avLst/>
              <a:gdLst/>
              <a:ahLst/>
              <a:cxnLst/>
              <a:rect l="l" t="t" r="r" b="b"/>
              <a:pathLst>
                <a:path w="19997" h="1476" extrusionOk="0">
                  <a:moveTo>
                    <a:pt x="0" y="0"/>
                  </a:moveTo>
                  <a:lnTo>
                    <a:pt x="0" y="1475"/>
                  </a:lnTo>
                  <a:lnTo>
                    <a:pt x="19997" y="1475"/>
                  </a:lnTo>
                  <a:lnTo>
                    <a:pt x="19997"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5695596" y="1446075"/>
              <a:ext cx="523320" cy="85137"/>
            </a:xfrm>
            <a:custGeom>
              <a:avLst/>
              <a:gdLst/>
              <a:ahLst/>
              <a:cxnLst/>
              <a:rect l="l" t="t" r="r" b="b"/>
              <a:pathLst>
                <a:path w="7075" h="1151" extrusionOk="0">
                  <a:moveTo>
                    <a:pt x="0" y="0"/>
                  </a:moveTo>
                  <a:lnTo>
                    <a:pt x="0" y="1150"/>
                  </a:lnTo>
                  <a:lnTo>
                    <a:pt x="7074" y="1150"/>
                  </a:lnTo>
                  <a:lnTo>
                    <a:pt x="7074"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7367148" y="4347811"/>
              <a:ext cx="1046114" cy="141565"/>
            </a:xfrm>
            <a:custGeom>
              <a:avLst/>
              <a:gdLst/>
              <a:ahLst/>
              <a:cxnLst/>
              <a:rect l="l" t="t" r="r" b="b"/>
              <a:pathLst>
                <a:path w="13124" h="1776" extrusionOk="0">
                  <a:moveTo>
                    <a:pt x="6574" y="0"/>
                  </a:moveTo>
                  <a:cubicBezTo>
                    <a:pt x="2925" y="0"/>
                    <a:pt x="0" y="425"/>
                    <a:pt x="0" y="950"/>
                  </a:cubicBezTo>
                  <a:cubicBezTo>
                    <a:pt x="0" y="1375"/>
                    <a:pt x="2925" y="1775"/>
                    <a:pt x="6574" y="1775"/>
                  </a:cubicBezTo>
                  <a:cubicBezTo>
                    <a:pt x="10224" y="1775"/>
                    <a:pt x="13123" y="1375"/>
                    <a:pt x="13123" y="950"/>
                  </a:cubicBezTo>
                  <a:cubicBezTo>
                    <a:pt x="13123" y="425"/>
                    <a:pt x="10224" y="0"/>
                    <a:pt x="6574" y="0"/>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8090342" y="4224262"/>
              <a:ext cx="183413" cy="218804"/>
            </a:xfrm>
            <a:custGeom>
              <a:avLst/>
              <a:gdLst/>
              <a:ahLst/>
              <a:cxnLst/>
              <a:rect l="l" t="t" r="r" b="b"/>
              <a:pathLst>
                <a:path w="2301" h="2745" extrusionOk="0">
                  <a:moveTo>
                    <a:pt x="1251" y="1"/>
                  </a:moveTo>
                  <a:lnTo>
                    <a:pt x="1" y="301"/>
                  </a:lnTo>
                  <a:cubicBezTo>
                    <a:pt x="1" y="301"/>
                    <a:pt x="201" y="1775"/>
                    <a:pt x="626" y="2500"/>
                  </a:cubicBezTo>
                  <a:cubicBezTo>
                    <a:pt x="626" y="2500"/>
                    <a:pt x="1189" y="2744"/>
                    <a:pt x="1662" y="2744"/>
                  </a:cubicBezTo>
                  <a:cubicBezTo>
                    <a:pt x="2005" y="2744"/>
                    <a:pt x="2300" y="2616"/>
                    <a:pt x="2300" y="2175"/>
                  </a:cubicBezTo>
                  <a:lnTo>
                    <a:pt x="1251"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7998677" y="3959310"/>
              <a:ext cx="233231" cy="412978"/>
            </a:xfrm>
            <a:custGeom>
              <a:avLst/>
              <a:gdLst/>
              <a:ahLst/>
              <a:cxnLst/>
              <a:rect l="l" t="t" r="r" b="b"/>
              <a:pathLst>
                <a:path w="2926" h="5181" extrusionOk="0">
                  <a:moveTo>
                    <a:pt x="1776" y="0"/>
                  </a:moveTo>
                  <a:cubicBezTo>
                    <a:pt x="1251" y="200"/>
                    <a:pt x="626" y="400"/>
                    <a:pt x="1" y="500"/>
                  </a:cubicBezTo>
                  <a:cubicBezTo>
                    <a:pt x="726" y="2075"/>
                    <a:pt x="1451" y="4475"/>
                    <a:pt x="1451" y="4475"/>
                  </a:cubicBezTo>
                  <a:cubicBezTo>
                    <a:pt x="1451" y="4475"/>
                    <a:pt x="1735" y="5109"/>
                    <a:pt x="1935" y="5109"/>
                  </a:cubicBezTo>
                  <a:cubicBezTo>
                    <a:pt x="1949" y="5109"/>
                    <a:pt x="1963" y="5106"/>
                    <a:pt x="1976" y="5099"/>
                  </a:cubicBezTo>
                  <a:cubicBezTo>
                    <a:pt x="2116" y="5157"/>
                    <a:pt x="2237" y="5181"/>
                    <a:pt x="2342" y="5181"/>
                  </a:cubicBezTo>
                  <a:cubicBezTo>
                    <a:pt x="2779" y="5181"/>
                    <a:pt x="2925" y="4774"/>
                    <a:pt x="2925" y="4774"/>
                  </a:cubicBezTo>
                  <a:lnTo>
                    <a:pt x="2401" y="3325"/>
                  </a:lnTo>
                  <a:cubicBezTo>
                    <a:pt x="2401" y="3325"/>
                    <a:pt x="2076" y="1750"/>
                    <a:pt x="1776"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7500659" y="3991193"/>
              <a:ext cx="233152" cy="390579"/>
            </a:xfrm>
            <a:custGeom>
              <a:avLst/>
              <a:gdLst/>
              <a:ahLst/>
              <a:cxnLst/>
              <a:rect l="l" t="t" r="r" b="b"/>
              <a:pathLst>
                <a:path w="2925" h="4900" extrusionOk="0">
                  <a:moveTo>
                    <a:pt x="2925" y="0"/>
                  </a:moveTo>
                  <a:cubicBezTo>
                    <a:pt x="2400" y="0"/>
                    <a:pt x="1775" y="0"/>
                    <a:pt x="1150" y="100"/>
                  </a:cubicBezTo>
                  <a:cubicBezTo>
                    <a:pt x="1150" y="1575"/>
                    <a:pt x="1050" y="2725"/>
                    <a:pt x="1050" y="2725"/>
                  </a:cubicBezTo>
                  <a:lnTo>
                    <a:pt x="0" y="4899"/>
                  </a:lnTo>
                  <a:lnTo>
                    <a:pt x="1050" y="4799"/>
                  </a:lnTo>
                  <a:lnTo>
                    <a:pt x="2400" y="2825"/>
                  </a:lnTo>
                  <a:cubicBezTo>
                    <a:pt x="2400" y="2825"/>
                    <a:pt x="2600" y="1475"/>
                    <a:pt x="292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7426929" y="4208320"/>
              <a:ext cx="298913" cy="230043"/>
            </a:xfrm>
            <a:custGeom>
              <a:avLst/>
              <a:gdLst/>
              <a:ahLst/>
              <a:cxnLst/>
              <a:rect l="l" t="t" r="r" b="b"/>
              <a:pathLst>
                <a:path w="3750" h="2886" extrusionOk="0">
                  <a:moveTo>
                    <a:pt x="3325" y="1"/>
                  </a:moveTo>
                  <a:cubicBezTo>
                    <a:pt x="3325" y="1"/>
                    <a:pt x="2500" y="1351"/>
                    <a:pt x="1975" y="1750"/>
                  </a:cubicBezTo>
                  <a:cubicBezTo>
                    <a:pt x="1757" y="1927"/>
                    <a:pt x="1557" y="1978"/>
                    <a:pt x="1397" y="1978"/>
                  </a:cubicBezTo>
                  <a:cubicBezTo>
                    <a:pt x="1171" y="1978"/>
                    <a:pt x="1025" y="1875"/>
                    <a:pt x="1025" y="1875"/>
                  </a:cubicBezTo>
                  <a:cubicBezTo>
                    <a:pt x="1025" y="1875"/>
                    <a:pt x="0" y="2275"/>
                    <a:pt x="200" y="2700"/>
                  </a:cubicBezTo>
                  <a:cubicBezTo>
                    <a:pt x="264" y="2837"/>
                    <a:pt x="491" y="2886"/>
                    <a:pt x="781" y="2886"/>
                  </a:cubicBezTo>
                  <a:cubicBezTo>
                    <a:pt x="1391" y="2886"/>
                    <a:pt x="2279" y="2668"/>
                    <a:pt x="2500" y="2600"/>
                  </a:cubicBezTo>
                  <a:cubicBezTo>
                    <a:pt x="2700" y="2500"/>
                    <a:pt x="3125" y="1451"/>
                    <a:pt x="3125" y="1451"/>
                  </a:cubicBezTo>
                  <a:lnTo>
                    <a:pt x="3125" y="2600"/>
                  </a:lnTo>
                  <a:lnTo>
                    <a:pt x="3325" y="2600"/>
                  </a:lnTo>
                  <a:cubicBezTo>
                    <a:pt x="3325" y="2600"/>
                    <a:pt x="3525" y="1650"/>
                    <a:pt x="3625" y="1026"/>
                  </a:cubicBezTo>
                  <a:cubicBezTo>
                    <a:pt x="3750" y="301"/>
                    <a:pt x="3325" y="1"/>
                    <a:pt x="3325"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7251571" y="2447072"/>
              <a:ext cx="854810" cy="1794113"/>
            </a:xfrm>
            <a:custGeom>
              <a:avLst/>
              <a:gdLst/>
              <a:ahLst/>
              <a:cxnLst/>
              <a:rect l="l" t="t" r="r" b="b"/>
              <a:pathLst>
                <a:path w="10724" h="22508" extrusionOk="0">
                  <a:moveTo>
                    <a:pt x="6574" y="1"/>
                  </a:moveTo>
                  <a:lnTo>
                    <a:pt x="4900" y="426"/>
                  </a:lnTo>
                  <a:lnTo>
                    <a:pt x="3650" y="226"/>
                  </a:lnTo>
                  <a:cubicBezTo>
                    <a:pt x="3650" y="226"/>
                    <a:pt x="1" y="2300"/>
                    <a:pt x="950" y="7199"/>
                  </a:cubicBezTo>
                  <a:cubicBezTo>
                    <a:pt x="1150" y="8449"/>
                    <a:pt x="1250" y="9074"/>
                    <a:pt x="1775" y="11474"/>
                  </a:cubicBezTo>
                  <a:cubicBezTo>
                    <a:pt x="2200" y="14073"/>
                    <a:pt x="2500" y="16473"/>
                    <a:pt x="3850" y="22197"/>
                  </a:cubicBezTo>
                  <a:lnTo>
                    <a:pt x="3950" y="22297"/>
                  </a:lnTo>
                  <a:cubicBezTo>
                    <a:pt x="4075" y="22297"/>
                    <a:pt x="4375" y="22397"/>
                    <a:pt x="4900" y="22497"/>
                  </a:cubicBezTo>
                  <a:cubicBezTo>
                    <a:pt x="4985" y="22504"/>
                    <a:pt x="5069" y="22508"/>
                    <a:pt x="5153" y="22508"/>
                  </a:cubicBezTo>
                  <a:cubicBezTo>
                    <a:pt x="6196" y="22508"/>
                    <a:pt x="7074" y="21972"/>
                    <a:pt x="7074" y="21972"/>
                  </a:cubicBezTo>
                  <a:cubicBezTo>
                    <a:pt x="7199" y="21047"/>
                    <a:pt x="6350" y="17398"/>
                    <a:pt x="6250" y="17198"/>
                  </a:cubicBezTo>
                  <a:cubicBezTo>
                    <a:pt x="5725" y="15423"/>
                    <a:pt x="5200" y="14073"/>
                    <a:pt x="5200" y="14073"/>
                  </a:cubicBezTo>
                  <a:lnTo>
                    <a:pt x="5200" y="13973"/>
                  </a:lnTo>
                  <a:cubicBezTo>
                    <a:pt x="4800" y="12923"/>
                    <a:pt x="4900" y="11249"/>
                    <a:pt x="5100" y="9899"/>
                  </a:cubicBezTo>
                  <a:cubicBezTo>
                    <a:pt x="5100" y="9474"/>
                    <a:pt x="5200" y="9174"/>
                    <a:pt x="5200" y="8849"/>
                  </a:cubicBezTo>
                  <a:cubicBezTo>
                    <a:pt x="5325" y="8349"/>
                    <a:pt x="5325" y="8024"/>
                    <a:pt x="5425" y="7824"/>
                  </a:cubicBezTo>
                  <a:cubicBezTo>
                    <a:pt x="5625" y="8649"/>
                    <a:pt x="5825" y="9374"/>
                    <a:pt x="5950" y="9699"/>
                  </a:cubicBezTo>
                  <a:cubicBezTo>
                    <a:pt x="6250" y="10624"/>
                    <a:pt x="6574" y="12299"/>
                    <a:pt x="7074" y="13548"/>
                  </a:cubicBezTo>
                  <a:lnTo>
                    <a:pt x="9474" y="13548"/>
                  </a:lnTo>
                  <a:cubicBezTo>
                    <a:pt x="9699" y="12399"/>
                    <a:pt x="9999" y="9374"/>
                    <a:pt x="10199" y="7299"/>
                  </a:cubicBezTo>
                  <a:cubicBezTo>
                    <a:pt x="10724" y="2400"/>
                    <a:pt x="6574" y="1"/>
                    <a:pt x="6574"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7385082" y="1353067"/>
              <a:ext cx="430434" cy="658405"/>
            </a:xfrm>
            <a:custGeom>
              <a:avLst/>
              <a:gdLst/>
              <a:ahLst/>
              <a:cxnLst/>
              <a:rect l="l" t="t" r="r" b="b"/>
              <a:pathLst>
                <a:path w="5400" h="8260" extrusionOk="0">
                  <a:moveTo>
                    <a:pt x="4288" y="1"/>
                  </a:moveTo>
                  <a:cubicBezTo>
                    <a:pt x="3860" y="1"/>
                    <a:pt x="3364" y="139"/>
                    <a:pt x="2900" y="603"/>
                  </a:cubicBezTo>
                  <a:cubicBezTo>
                    <a:pt x="1650" y="1753"/>
                    <a:pt x="2500" y="3328"/>
                    <a:pt x="1350" y="4152"/>
                  </a:cubicBezTo>
                  <a:cubicBezTo>
                    <a:pt x="300" y="4877"/>
                    <a:pt x="0" y="5927"/>
                    <a:pt x="725" y="7177"/>
                  </a:cubicBezTo>
                  <a:cubicBezTo>
                    <a:pt x="1182" y="8091"/>
                    <a:pt x="2474" y="8260"/>
                    <a:pt x="3366" y="8260"/>
                  </a:cubicBezTo>
                  <a:cubicBezTo>
                    <a:pt x="3889" y="8260"/>
                    <a:pt x="4275" y="8202"/>
                    <a:pt x="4275" y="8202"/>
                  </a:cubicBezTo>
                  <a:lnTo>
                    <a:pt x="5399" y="303"/>
                  </a:lnTo>
                  <a:cubicBezTo>
                    <a:pt x="5399" y="303"/>
                    <a:pt x="4919" y="1"/>
                    <a:pt x="4288"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7799486" y="1767713"/>
              <a:ext cx="141565" cy="199275"/>
            </a:xfrm>
            <a:custGeom>
              <a:avLst/>
              <a:gdLst/>
              <a:ahLst/>
              <a:cxnLst/>
              <a:rect l="l" t="t" r="r" b="b"/>
              <a:pathLst>
                <a:path w="1776" h="2500" extrusionOk="0">
                  <a:moveTo>
                    <a:pt x="425" y="0"/>
                  </a:moveTo>
                  <a:lnTo>
                    <a:pt x="0" y="2500"/>
                  </a:lnTo>
                  <a:lnTo>
                    <a:pt x="1350" y="2500"/>
                  </a:lnTo>
                  <a:lnTo>
                    <a:pt x="1775" y="200"/>
                  </a:lnTo>
                  <a:lnTo>
                    <a:pt x="425" y="0"/>
                  </a:ln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7516601" y="1741808"/>
              <a:ext cx="432427" cy="312304"/>
            </a:xfrm>
            <a:custGeom>
              <a:avLst/>
              <a:gdLst/>
              <a:ahLst/>
              <a:cxnLst/>
              <a:rect l="l" t="t" r="r" b="b"/>
              <a:pathLst>
                <a:path w="5425" h="3918" extrusionOk="0">
                  <a:moveTo>
                    <a:pt x="4274" y="0"/>
                  </a:moveTo>
                  <a:lnTo>
                    <a:pt x="2400" y="1050"/>
                  </a:lnTo>
                  <a:lnTo>
                    <a:pt x="2000" y="2200"/>
                  </a:lnTo>
                  <a:lnTo>
                    <a:pt x="625" y="2600"/>
                  </a:lnTo>
                  <a:cubicBezTo>
                    <a:pt x="625" y="2600"/>
                    <a:pt x="0" y="3450"/>
                    <a:pt x="1875" y="3850"/>
                  </a:cubicBezTo>
                  <a:cubicBezTo>
                    <a:pt x="2149" y="3897"/>
                    <a:pt x="2418" y="3917"/>
                    <a:pt x="2679" y="3917"/>
                  </a:cubicBezTo>
                  <a:cubicBezTo>
                    <a:pt x="4203" y="3917"/>
                    <a:pt x="5424" y="3225"/>
                    <a:pt x="5424" y="3225"/>
                  </a:cubicBezTo>
                  <a:lnTo>
                    <a:pt x="3749" y="2300"/>
                  </a:lnTo>
                  <a:lnTo>
                    <a:pt x="4274" y="0"/>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7683909" y="1857385"/>
              <a:ext cx="141565" cy="49819"/>
            </a:xfrm>
            <a:custGeom>
              <a:avLst/>
              <a:gdLst/>
              <a:ahLst/>
              <a:cxnLst/>
              <a:rect l="l" t="t" r="r" b="b"/>
              <a:pathLst>
                <a:path w="1776" h="625" extrusionOk="0">
                  <a:moveTo>
                    <a:pt x="1775" y="0"/>
                  </a:moveTo>
                  <a:lnTo>
                    <a:pt x="1775" y="0"/>
                  </a:lnTo>
                  <a:cubicBezTo>
                    <a:pt x="1450" y="125"/>
                    <a:pt x="1025" y="225"/>
                    <a:pt x="726" y="225"/>
                  </a:cubicBezTo>
                  <a:lnTo>
                    <a:pt x="101" y="225"/>
                  </a:lnTo>
                  <a:lnTo>
                    <a:pt x="1" y="625"/>
                  </a:lnTo>
                  <a:cubicBezTo>
                    <a:pt x="201" y="625"/>
                    <a:pt x="926" y="525"/>
                    <a:pt x="1450" y="525"/>
                  </a:cubicBezTo>
                  <a:lnTo>
                    <a:pt x="1650" y="525"/>
                  </a:lnTo>
                  <a:lnTo>
                    <a:pt x="1775" y="0"/>
                  </a:ln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7542427" y="1425921"/>
              <a:ext cx="498188" cy="451637"/>
            </a:xfrm>
            <a:custGeom>
              <a:avLst/>
              <a:gdLst/>
              <a:ahLst/>
              <a:cxnLst/>
              <a:rect l="l" t="t" r="r" b="b"/>
              <a:pathLst>
                <a:path w="6250" h="5666" extrusionOk="0">
                  <a:moveTo>
                    <a:pt x="3130" y="0"/>
                  </a:moveTo>
                  <a:cubicBezTo>
                    <a:pt x="2577" y="0"/>
                    <a:pt x="1397" y="128"/>
                    <a:pt x="926" y="1164"/>
                  </a:cubicBezTo>
                  <a:cubicBezTo>
                    <a:pt x="426" y="2414"/>
                    <a:pt x="1" y="4063"/>
                    <a:pt x="926" y="5113"/>
                  </a:cubicBezTo>
                  <a:cubicBezTo>
                    <a:pt x="1356" y="5492"/>
                    <a:pt x="1892" y="5666"/>
                    <a:pt x="2438" y="5666"/>
                  </a:cubicBezTo>
                  <a:cubicBezTo>
                    <a:pt x="3223" y="5666"/>
                    <a:pt x="4030" y="5307"/>
                    <a:pt x="4575" y="4688"/>
                  </a:cubicBezTo>
                  <a:cubicBezTo>
                    <a:pt x="5525" y="3663"/>
                    <a:pt x="6250" y="939"/>
                    <a:pt x="3425" y="14"/>
                  </a:cubicBezTo>
                  <a:cubicBezTo>
                    <a:pt x="3425" y="14"/>
                    <a:pt x="3311" y="0"/>
                    <a:pt x="3130"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658004" y="1650142"/>
              <a:ext cx="41927" cy="75804"/>
            </a:xfrm>
            <a:custGeom>
              <a:avLst/>
              <a:gdLst/>
              <a:ahLst/>
              <a:cxnLst/>
              <a:rect l="l" t="t" r="r" b="b"/>
              <a:pathLst>
                <a:path w="526" h="951" extrusionOk="0">
                  <a:moveTo>
                    <a:pt x="526" y="0"/>
                  </a:moveTo>
                  <a:lnTo>
                    <a:pt x="526" y="0"/>
                  </a:lnTo>
                  <a:cubicBezTo>
                    <a:pt x="526" y="1"/>
                    <a:pt x="425" y="226"/>
                    <a:pt x="1" y="525"/>
                  </a:cubicBezTo>
                  <a:lnTo>
                    <a:pt x="326" y="950"/>
                  </a:lnTo>
                  <a:lnTo>
                    <a:pt x="526" y="0"/>
                  </a:ln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50033" y="1749778"/>
              <a:ext cx="149536" cy="42964"/>
            </a:xfrm>
            <a:custGeom>
              <a:avLst/>
              <a:gdLst/>
              <a:ahLst/>
              <a:cxnLst/>
              <a:rect l="l" t="t" r="r" b="b"/>
              <a:pathLst>
                <a:path w="1876" h="539" extrusionOk="0">
                  <a:moveTo>
                    <a:pt x="1" y="0"/>
                  </a:moveTo>
                  <a:cubicBezTo>
                    <a:pt x="1" y="0"/>
                    <a:pt x="411" y="538"/>
                    <a:pt x="1104" y="538"/>
                  </a:cubicBezTo>
                  <a:cubicBezTo>
                    <a:pt x="1332" y="538"/>
                    <a:pt x="1591" y="480"/>
                    <a:pt x="1875" y="32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7725756" y="1349002"/>
              <a:ext cx="406521" cy="686463"/>
            </a:xfrm>
            <a:custGeom>
              <a:avLst/>
              <a:gdLst/>
              <a:ahLst/>
              <a:cxnLst/>
              <a:rect l="l" t="t" r="r" b="b"/>
              <a:pathLst>
                <a:path w="5100" h="8612" extrusionOk="0">
                  <a:moveTo>
                    <a:pt x="1585" y="1"/>
                  </a:moveTo>
                  <a:cubicBezTo>
                    <a:pt x="922" y="1"/>
                    <a:pt x="319" y="338"/>
                    <a:pt x="201" y="1079"/>
                  </a:cubicBezTo>
                  <a:cubicBezTo>
                    <a:pt x="201" y="1079"/>
                    <a:pt x="1" y="2754"/>
                    <a:pt x="1650" y="3878"/>
                  </a:cubicBezTo>
                  <a:cubicBezTo>
                    <a:pt x="1650" y="3878"/>
                    <a:pt x="2275" y="4303"/>
                    <a:pt x="2075" y="5028"/>
                  </a:cubicBezTo>
                  <a:cubicBezTo>
                    <a:pt x="1875" y="5753"/>
                    <a:pt x="925" y="7628"/>
                    <a:pt x="1975" y="8253"/>
                  </a:cubicBezTo>
                  <a:cubicBezTo>
                    <a:pt x="2312" y="8480"/>
                    <a:pt x="2776" y="8612"/>
                    <a:pt x="3240" y="8612"/>
                  </a:cubicBezTo>
                  <a:cubicBezTo>
                    <a:pt x="4048" y="8612"/>
                    <a:pt x="4857" y="8213"/>
                    <a:pt x="5000" y="7228"/>
                  </a:cubicBezTo>
                  <a:cubicBezTo>
                    <a:pt x="5100" y="5753"/>
                    <a:pt x="4150" y="6078"/>
                    <a:pt x="4150" y="4203"/>
                  </a:cubicBezTo>
                  <a:cubicBezTo>
                    <a:pt x="4250" y="2329"/>
                    <a:pt x="3850" y="1079"/>
                    <a:pt x="2900" y="454"/>
                  </a:cubicBezTo>
                  <a:cubicBezTo>
                    <a:pt x="2524" y="159"/>
                    <a:pt x="2040" y="1"/>
                    <a:pt x="1585"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7359177" y="1900349"/>
              <a:ext cx="705354" cy="929339"/>
            </a:xfrm>
            <a:custGeom>
              <a:avLst/>
              <a:gdLst/>
              <a:ahLst/>
              <a:cxnLst/>
              <a:rect l="l" t="t" r="r" b="b"/>
              <a:pathLst>
                <a:path w="8849" h="11659" extrusionOk="0">
                  <a:moveTo>
                    <a:pt x="3413" y="0"/>
                  </a:moveTo>
                  <a:cubicBezTo>
                    <a:pt x="2485" y="0"/>
                    <a:pt x="1722" y="240"/>
                    <a:pt x="1575" y="936"/>
                  </a:cubicBezTo>
                  <a:cubicBezTo>
                    <a:pt x="1050" y="2910"/>
                    <a:pt x="2100" y="6660"/>
                    <a:pt x="2100" y="6660"/>
                  </a:cubicBezTo>
                  <a:lnTo>
                    <a:pt x="0" y="8959"/>
                  </a:lnTo>
                  <a:cubicBezTo>
                    <a:pt x="0" y="8959"/>
                    <a:pt x="1050" y="10709"/>
                    <a:pt x="2825" y="11134"/>
                  </a:cubicBezTo>
                  <a:lnTo>
                    <a:pt x="3850" y="9584"/>
                  </a:lnTo>
                  <a:lnTo>
                    <a:pt x="4600" y="11659"/>
                  </a:lnTo>
                  <a:cubicBezTo>
                    <a:pt x="4600" y="11659"/>
                    <a:pt x="7099" y="11334"/>
                    <a:pt x="8124" y="10309"/>
                  </a:cubicBezTo>
                  <a:cubicBezTo>
                    <a:pt x="8124" y="10309"/>
                    <a:pt x="7399" y="8209"/>
                    <a:pt x="6774" y="7085"/>
                  </a:cubicBezTo>
                  <a:cubicBezTo>
                    <a:pt x="6774" y="7085"/>
                    <a:pt x="8849" y="2186"/>
                    <a:pt x="8124" y="1336"/>
                  </a:cubicBezTo>
                  <a:cubicBezTo>
                    <a:pt x="7724" y="1036"/>
                    <a:pt x="6474" y="511"/>
                    <a:pt x="5224" y="211"/>
                  </a:cubicBezTo>
                  <a:lnTo>
                    <a:pt x="4700" y="936"/>
                  </a:lnTo>
                  <a:lnTo>
                    <a:pt x="4475" y="86"/>
                  </a:lnTo>
                  <a:cubicBezTo>
                    <a:pt x="4113" y="32"/>
                    <a:pt x="3752" y="0"/>
                    <a:pt x="3413"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7851057" y="2530766"/>
              <a:ext cx="305130" cy="252601"/>
            </a:xfrm>
            <a:custGeom>
              <a:avLst/>
              <a:gdLst/>
              <a:ahLst/>
              <a:cxnLst/>
              <a:rect l="l" t="t" r="r" b="b"/>
              <a:pathLst>
                <a:path w="3828" h="3169" extrusionOk="0">
                  <a:moveTo>
                    <a:pt x="3828" y="1"/>
                  </a:moveTo>
                  <a:lnTo>
                    <a:pt x="2578" y="100"/>
                  </a:lnTo>
                  <a:lnTo>
                    <a:pt x="1753" y="1875"/>
                  </a:lnTo>
                  <a:cubicBezTo>
                    <a:pt x="1753" y="1875"/>
                    <a:pt x="1300" y="1610"/>
                    <a:pt x="949" y="1610"/>
                  </a:cubicBezTo>
                  <a:cubicBezTo>
                    <a:pt x="857" y="1610"/>
                    <a:pt x="771" y="1628"/>
                    <a:pt x="703" y="1675"/>
                  </a:cubicBezTo>
                  <a:cubicBezTo>
                    <a:pt x="703" y="1675"/>
                    <a:pt x="0" y="2586"/>
                    <a:pt x="116" y="2586"/>
                  </a:cubicBezTo>
                  <a:cubicBezTo>
                    <a:pt x="161" y="2586"/>
                    <a:pt x="327" y="2451"/>
                    <a:pt x="703" y="2075"/>
                  </a:cubicBezTo>
                  <a:lnTo>
                    <a:pt x="703" y="2075"/>
                  </a:lnTo>
                  <a:cubicBezTo>
                    <a:pt x="703" y="2075"/>
                    <a:pt x="470" y="2908"/>
                    <a:pt x="566" y="2908"/>
                  </a:cubicBezTo>
                  <a:cubicBezTo>
                    <a:pt x="614" y="2908"/>
                    <a:pt x="745" y="2700"/>
                    <a:pt x="1028" y="2075"/>
                  </a:cubicBezTo>
                  <a:lnTo>
                    <a:pt x="1028" y="2075"/>
                  </a:lnTo>
                  <a:cubicBezTo>
                    <a:pt x="1028" y="2075"/>
                    <a:pt x="925" y="3039"/>
                    <a:pt x="1021" y="3039"/>
                  </a:cubicBezTo>
                  <a:cubicBezTo>
                    <a:pt x="1067" y="3039"/>
                    <a:pt x="1159" y="2820"/>
                    <a:pt x="1328" y="2175"/>
                  </a:cubicBezTo>
                  <a:lnTo>
                    <a:pt x="1328" y="2175"/>
                  </a:lnTo>
                  <a:cubicBezTo>
                    <a:pt x="1328" y="2176"/>
                    <a:pt x="1179" y="3169"/>
                    <a:pt x="1275" y="3169"/>
                  </a:cubicBezTo>
                  <a:cubicBezTo>
                    <a:pt x="1315" y="3169"/>
                    <a:pt x="1398" y="2994"/>
                    <a:pt x="1553" y="2500"/>
                  </a:cubicBezTo>
                  <a:cubicBezTo>
                    <a:pt x="1553" y="2500"/>
                    <a:pt x="1728" y="2806"/>
                    <a:pt x="2000" y="2806"/>
                  </a:cubicBezTo>
                  <a:cubicBezTo>
                    <a:pt x="2084" y="2806"/>
                    <a:pt x="2177" y="2777"/>
                    <a:pt x="2278" y="2700"/>
                  </a:cubicBezTo>
                  <a:cubicBezTo>
                    <a:pt x="2678" y="2300"/>
                    <a:pt x="3828" y="1"/>
                    <a:pt x="3828"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7907092" y="2006760"/>
              <a:ext cx="356702" cy="731339"/>
            </a:xfrm>
            <a:custGeom>
              <a:avLst/>
              <a:gdLst/>
              <a:ahLst/>
              <a:cxnLst/>
              <a:rect l="l" t="t" r="r" b="b"/>
              <a:pathLst>
                <a:path w="4475" h="9175" extrusionOk="0">
                  <a:moveTo>
                    <a:pt x="1250" y="1"/>
                  </a:moveTo>
                  <a:lnTo>
                    <a:pt x="0" y="2925"/>
                  </a:lnTo>
                  <a:cubicBezTo>
                    <a:pt x="0" y="2925"/>
                    <a:pt x="1875" y="4800"/>
                    <a:pt x="1875" y="5000"/>
                  </a:cubicBezTo>
                  <a:cubicBezTo>
                    <a:pt x="1875" y="5850"/>
                    <a:pt x="850" y="8249"/>
                    <a:pt x="850" y="8249"/>
                  </a:cubicBezTo>
                  <a:cubicBezTo>
                    <a:pt x="950" y="8649"/>
                    <a:pt x="1775" y="9174"/>
                    <a:pt x="1775" y="9174"/>
                  </a:cubicBezTo>
                  <a:cubicBezTo>
                    <a:pt x="1775" y="9174"/>
                    <a:pt x="4474" y="5625"/>
                    <a:pt x="4074" y="4375"/>
                  </a:cubicBezTo>
                  <a:cubicBezTo>
                    <a:pt x="3450" y="2400"/>
                    <a:pt x="1250" y="1"/>
                    <a:pt x="12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7416966" y="2074513"/>
              <a:ext cx="324818" cy="229485"/>
            </a:xfrm>
            <a:custGeom>
              <a:avLst/>
              <a:gdLst/>
              <a:ahLst/>
              <a:cxnLst/>
              <a:rect l="l" t="t" r="r" b="b"/>
              <a:pathLst>
                <a:path w="4075" h="2879" extrusionOk="0">
                  <a:moveTo>
                    <a:pt x="1250" y="1"/>
                  </a:moveTo>
                  <a:cubicBezTo>
                    <a:pt x="1250" y="1"/>
                    <a:pt x="0" y="1250"/>
                    <a:pt x="525" y="2075"/>
                  </a:cubicBezTo>
                  <a:cubicBezTo>
                    <a:pt x="821" y="2540"/>
                    <a:pt x="1316" y="2878"/>
                    <a:pt x="1857" y="2878"/>
                  </a:cubicBezTo>
                  <a:cubicBezTo>
                    <a:pt x="2276" y="2878"/>
                    <a:pt x="2721" y="2676"/>
                    <a:pt x="3125" y="2175"/>
                  </a:cubicBezTo>
                  <a:cubicBezTo>
                    <a:pt x="4075" y="1150"/>
                    <a:pt x="1250" y="1"/>
                    <a:pt x="12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7616157" y="1867269"/>
              <a:ext cx="99717" cy="123630"/>
            </a:xfrm>
            <a:custGeom>
              <a:avLst/>
              <a:gdLst/>
              <a:ahLst/>
              <a:cxnLst/>
              <a:rect l="l" t="t" r="r" b="b"/>
              <a:pathLst>
                <a:path w="1251" h="1551" extrusionOk="0">
                  <a:moveTo>
                    <a:pt x="526" y="1"/>
                  </a:moveTo>
                  <a:lnTo>
                    <a:pt x="1" y="401"/>
                  </a:lnTo>
                  <a:lnTo>
                    <a:pt x="626" y="1551"/>
                  </a:lnTo>
                  <a:lnTo>
                    <a:pt x="1251" y="501"/>
                  </a:lnTo>
                  <a:lnTo>
                    <a:pt x="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7765610" y="1899153"/>
              <a:ext cx="91746" cy="125623"/>
            </a:xfrm>
            <a:custGeom>
              <a:avLst/>
              <a:gdLst/>
              <a:ahLst/>
              <a:cxnLst/>
              <a:rect l="l" t="t" r="r" b="b"/>
              <a:pathLst>
                <a:path w="1151" h="1576" extrusionOk="0">
                  <a:moveTo>
                    <a:pt x="950" y="1"/>
                  </a:moveTo>
                  <a:lnTo>
                    <a:pt x="0" y="226"/>
                  </a:lnTo>
                  <a:lnTo>
                    <a:pt x="325" y="1576"/>
                  </a:lnTo>
                  <a:lnTo>
                    <a:pt x="1150" y="526"/>
                  </a:lnTo>
                  <a:lnTo>
                    <a:pt x="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7775574" y="3334711"/>
              <a:ext cx="498188" cy="894824"/>
            </a:xfrm>
            <a:custGeom>
              <a:avLst/>
              <a:gdLst/>
              <a:ahLst/>
              <a:cxnLst/>
              <a:rect l="l" t="t" r="r" b="b"/>
              <a:pathLst>
                <a:path w="6250" h="11226" extrusionOk="0">
                  <a:moveTo>
                    <a:pt x="540" y="1"/>
                  </a:moveTo>
                  <a:cubicBezTo>
                    <a:pt x="462" y="1"/>
                    <a:pt x="413" y="35"/>
                    <a:pt x="400" y="113"/>
                  </a:cubicBezTo>
                  <a:cubicBezTo>
                    <a:pt x="300" y="738"/>
                    <a:pt x="0" y="1462"/>
                    <a:pt x="725" y="3137"/>
                  </a:cubicBezTo>
                  <a:cubicBezTo>
                    <a:pt x="1350" y="4912"/>
                    <a:pt x="3000" y="11061"/>
                    <a:pt x="3000" y="11061"/>
                  </a:cubicBezTo>
                  <a:cubicBezTo>
                    <a:pt x="3277" y="11178"/>
                    <a:pt x="3565" y="11226"/>
                    <a:pt x="3850" y="11226"/>
                  </a:cubicBezTo>
                  <a:cubicBezTo>
                    <a:pt x="5079" y="11226"/>
                    <a:pt x="6249" y="10336"/>
                    <a:pt x="6249" y="10336"/>
                  </a:cubicBezTo>
                  <a:cubicBezTo>
                    <a:pt x="5724" y="6262"/>
                    <a:pt x="3000" y="1687"/>
                    <a:pt x="3000" y="1687"/>
                  </a:cubicBezTo>
                  <a:cubicBezTo>
                    <a:pt x="3000" y="1687"/>
                    <a:pt x="1083" y="1"/>
                    <a:pt x="540"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6952744" y="2075389"/>
              <a:ext cx="75804" cy="80906"/>
            </a:xfrm>
            <a:custGeom>
              <a:avLst/>
              <a:gdLst/>
              <a:ahLst/>
              <a:cxnLst/>
              <a:rect l="l" t="t" r="r" b="b"/>
              <a:pathLst>
                <a:path w="951" h="1015" extrusionOk="0">
                  <a:moveTo>
                    <a:pt x="274" y="1"/>
                  </a:moveTo>
                  <a:cubicBezTo>
                    <a:pt x="89" y="1"/>
                    <a:pt x="0" y="189"/>
                    <a:pt x="0" y="189"/>
                  </a:cubicBezTo>
                  <a:lnTo>
                    <a:pt x="825" y="1014"/>
                  </a:lnTo>
                  <a:cubicBezTo>
                    <a:pt x="825" y="1014"/>
                    <a:pt x="950" y="614"/>
                    <a:pt x="625" y="189"/>
                  </a:cubicBezTo>
                  <a:cubicBezTo>
                    <a:pt x="484" y="48"/>
                    <a:pt x="367" y="1"/>
                    <a:pt x="274"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6902926" y="2064788"/>
              <a:ext cx="175362" cy="201108"/>
            </a:xfrm>
            <a:custGeom>
              <a:avLst/>
              <a:gdLst/>
              <a:ahLst/>
              <a:cxnLst/>
              <a:rect l="l" t="t" r="r" b="b"/>
              <a:pathLst>
                <a:path w="2200" h="2523" extrusionOk="0">
                  <a:moveTo>
                    <a:pt x="237" y="0"/>
                  </a:moveTo>
                  <a:cubicBezTo>
                    <a:pt x="0" y="0"/>
                    <a:pt x="0" y="223"/>
                    <a:pt x="0" y="223"/>
                  </a:cubicBezTo>
                  <a:cubicBezTo>
                    <a:pt x="0" y="223"/>
                    <a:pt x="0" y="1272"/>
                    <a:pt x="200" y="1472"/>
                  </a:cubicBezTo>
                  <a:cubicBezTo>
                    <a:pt x="525" y="1572"/>
                    <a:pt x="1875" y="2522"/>
                    <a:pt x="1875" y="2522"/>
                  </a:cubicBezTo>
                  <a:lnTo>
                    <a:pt x="2200" y="1372"/>
                  </a:lnTo>
                  <a:cubicBezTo>
                    <a:pt x="2200" y="1372"/>
                    <a:pt x="950" y="322"/>
                    <a:pt x="625" y="123"/>
                  </a:cubicBezTo>
                  <a:cubicBezTo>
                    <a:pt x="452" y="33"/>
                    <a:pt x="327" y="0"/>
                    <a:pt x="237"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6420770" y="1642171"/>
              <a:ext cx="615760" cy="540035"/>
            </a:xfrm>
            <a:custGeom>
              <a:avLst/>
              <a:gdLst/>
              <a:ahLst/>
              <a:cxnLst/>
              <a:rect l="l" t="t" r="r" b="b"/>
              <a:pathLst>
                <a:path w="7725" h="6775" extrusionOk="0">
                  <a:moveTo>
                    <a:pt x="0" y="0"/>
                  </a:moveTo>
                  <a:lnTo>
                    <a:pt x="7624" y="6774"/>
                  </a:lnTo>
                  <a:lnTo>
                    <a:pt x="7724" y="6674"/>
                  </a:lnTo>
                  <a:lnTo>
                    <a:pt x="0"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6925962" y="2065505"/>
              <a:ext cx="92623" cy="80109"/>
            </a:xfrm>
            <a:custGeom>
              <a:avLst/>
              <a:gdLst/>
              <a:ahLst/>
              <a:cxnLst/>
              <a:rect l="l" t="t" r="r" b="b"/>
              <a:pathLst>
                <a:path w="1162" h="1005" extrusionOk="0">
                  <a:moveTo>
                    <a:pt x="435" y="1"/>
                  </a:moveTo>
                  <a:cubicBezTo>
                    <a:pt x="309" y="1"/>
                    <a:pt x="104" y="58"/>
                    <a:pt x="36" y="413"/>
                  </a:cubicBezTo>
                  <a:cubicBezTo>
                    <a:pt x="0" y="536"/>
                    <a:pt x="27" y="579"/>
                    <a:pt x="82" y="579"/>
                  </a:cubicBezTo>
                  <a:cubicBezTo>
                    <a:pt x="180" y="579"/>
                    <a:pt x="369" y="444"/>
                    <a:pt x="469" y="367"/>
                  </a:cubicBezTo>
                  <a:lnTo>
                    <a:pt x="469" y="367"/>
                  </a:lnTo>
                  <a:cubicBezTo>
                    <a:pt x="427" y="433"/>
                    <a:pt x="432" y="572"/>
                    <a:pt x="761" y="838"/>
                  </a:cubicBezTo>
                  <a:cubicBezTo>
                    <a:pt x="876" y="961"/>
                    <a:pt x="958" y="1004"/>
                    <a:pt x="1017" y="1004"/>
                  </a:cubicBezTo>
                  <a:cubicBezTo>
                    <a:pt x="1161" y="1004"/>
                    <a:pt x="1161" y="738"/>
                    <a:pt x="1161" y="738"/>
                  </a:cubicBezTo>
                  <a:lnTo>
                    <a:pt x="1061" y="638"/>
                  </a:lnTo>
                  <a:lnTo>
                    <a:pt x="536" y="14"/>
                  </a:lnTo>
                  <a:cubicBezTo>
                    <a:pt x="536" y="14"/>
                    <a:pt x="495" y="1"/>
                    <a:pt x="435"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7002562" y="2156214"/>
              <a:ext cx="559325" cy="324818"/>
            </a:xfrm>
            <a:custGeom>
              <a:avLst/>
              <a:gdLst/>
              <a:ahLst/>
              <a:cxnLst/>
              <a:rect l="l" t="t" r="r" b="b"/>
              <a:pathLst>
                <a:path w="7017" h="4075" extrusionOk="0">
                  <a:moveTo>
                    <a:pt x="825" y="0"/>
                  </a:moveTo>
                  <a:cubicBezTo>
                    <a:pt x="825" y="0"/>
                    <a:pt x="100" y="325"/>
                    <a:pt x="0" y="1150"/>
                  </a:cubicBezTo>
                  <a:cubicBezTo>
                    <a:pt x="0" y="1150"/>
                    <a:pt x="3125" y="3650"/>
                    <a:pt x="4574" y="4075"/>
                  </a:cubicBezTo>
                  <a:cubicBezTo>
                    <a:pt x="4574" y="4075"/>
                    <a:pt x="5949" y="3125"/>
                    <a:pt x="6974" y="950"/>
                  </a:cubicBezTo>
                  <a:cubicBezTo>
                    <a:pt x="7016" y="833"/>
                    <a:pt x="6940" y="785"/>
                    <a:pt x="6789" y="785"/>
                  </a:cubicBezTo>
                  <a:cubicBezTo>
                    <a:pt x="6135" y="785"/>
                    <a:pt x="4074" y="1675"/>
                    <a:pt x="4074" y="1675"/>
                  </a:cubicBezTo>
                  <a:cubicBezTo>
                    <a:pt x="4074" y="1675"/>
                    <a:pt x="1875" y="850"/>
                    <a:pt x="825"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Logo&#10;&#10;Description automatically generated">
            <a:extLst>
              <a:ext uri="{FF2B5EF4-FFF2-40B4-BE49-F238E27FC236}">
                <a16:creationId xmlns:a16="http://schemas.microsoft.com/office/drawing/2014/main" id="{6E2D011C-5334-40C7-71AF-91CD38A1717B}"/>
              </a:ext>
            </a:extLst>
          </p:cNvPr>
          <p:cNvPicPr>
            <a:picLocks noChangeAspect="1"/>
          </p:cNvPicPr>
          <p:nvPr/>
        </p:nvPicPr>
        <p:blipFill>
          <a:blip r:embed="rId3"/>
          <a:stretch>
            <a:fillRect/>
          </a:stretch>
        </p:blipFill>
        <p:spPr>
          <a:xfrm>
            <a:off x="3897086" y="618009"/>
            <a:ext cx="4798572" cy="3799443"/>
          </a:xfrm>
          <a:prstGeom prst="rect">
            <a:avLst/>
          </a:prstGeom>
        </p:spPr>
      </p:pic>
      <p:pic>
        <p:nvPicPr>
          <p:cNvPr id="2" name="Picture 1" descr="Logo&#10;&#10;Description automatically generated">
            <a:extLst>
              <a:ext uri="{FF2B5EF4-FFF2-40B4-BE49-F238E27FC236}">
                <a16:creationId xmlns:a16="http://schemas.microsoft.com/office/drawing/2014/main" id="{F37F0932-F8EB-2AC6-CE30-CF3AE8439A8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630"/>
        <p:cNvGrpSpPr/>
        <p:nvPr/>
      </p:nvGrpSpPr>
      <p:grpSpPr>
        <a:xfrm>
          <a:off x="0" y="0"/>
          <a:ext cx="0" cy="0"/>
          <a:chOff x="0" y="0"/>
          <a:chExt cx="0" cy="0"/>
        </a:xfrm>
      </p:grpSpPr>
      <p:sp>
        <p:nvSpPr>
          <p:cNvPr id="631" name="Google Shape;631;p19"/>
          <p:cNvSpPr txBox="1">
            <a:spLocks noGrp="1"/>
          </p:cNvSpPr>
          <p:nvPr>
            <p:ph type="ctrTitle"/>
          </p:nvPr>
        </p:nvSpPr>
        <p:spPr>
          <a:xfrm>
            <a:off x="0" y="-475775"/>
            <a:ext cx="9267568" cy="2045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latin typeface="Lato Black"/>
                <a:ea typeface="Lato Black"/>
                <a:cs typeface="Lato Black"/>
                <a:sym typeface="Lato Black"/>
              </a:rPr>
              <a:t>How can my chapter celebrate </a:t>
            </a:r>
            <a:br>
              <a:rPr lang="en-US" dirty="0">
                <a:solidFill>
                  <a:srgbClr val="FFFFFF"/>
                </a:solidFill>
                <a:latin typeface="Lato Black"/>
                <a:ea typeface="Lato Black"/>
                <a:cs typeface="Lato Black"/>
                <a:sym typeface="Lato Black"/>
              </a:rPr>
            </a:br>
            <a:r>
              <a:rPr lang="en-US" dirty="0">
                <a:solidFill>
                  <a:srgbClr val="FFFFFF"/>
                </a:solidFill>
                <a:latin typeface="Lato Black"/>
                <a:ea typeface="Lato Black"/>
                <a:cs typeface="Lato Black"/>
                <a:sym typeface="Lato Black"/>
              </a:rPr>
              <a:t>American Enterprise Day?</a:t>
            </a:r>
            <a:br>
              <a:rPr lang="en-US" dirty="0">
                <a:solidFill>
                  <a:srgbClr val="FFFFFF"/>
                </a:solidFill>
                <a:latin typeface="Lato Black"/>
                <a:ea typeface="Lato Black"/>
                <a:cs typeface="Lato Black"/>
                <a:sym typeface="Lato Black"/>
              </a:rPr>
            </a:br>
            <a:endParaRPr dirty="0">
              <a:solidFill>
                <a:srgbClr val="FFFFFF"/>
              </a:solidFill>
              <a:latin typeface="Lato Black"/>
              <a:ea typeface="Lato Black"/>
              <a:cs typeface="Lato Black"/>
              <a:sym typeface="Lato Black"/>
            </a:endParaRPr>
          </a:p>
        </p:txBody>
      </p:sp>
      <p:sp>
        <p:nvSpPr>
          <p:cNvPr id="633" name="Google Shape;633;p19"/>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40;p20">
            <a:extLst>
              <a:ext uri="{FF2B5EF4-FFF2-40B4-BE49-F238E27FC236}">
                <a16:creationId xmlns:a16="http://schemas.microsoft.com/office/drawing/2014/main" id="{98D54B98-A7AD-CF91-8533-D226B16777E1}"/>
              </a:ext>
            </a:extLst>
          </p:cNvPr>
          <p:cNvSpPr txBox="1">
            <a:spLocks/>
          </p:cNvSpPr>
          <p:nvPr/>
        </p:nvSpPr>
        <p:spPr>
          <a:xfrm>
            <a:off x="579000" y="2098650"/>
            <a:ext cx="7986000" cy="946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solidFill>
                <a:srgbClr val="FFFFFF"/>
              </a:solidFill>
              <a:latin typeface="Lato Black"/>
              <a:ea typeface="Lato Black"/>
              <a:cs typeface="Lato Black"/>
              <a:sym typeface="Lato Black"/>
            </a:endParaRPr>
          </a:p>
        </p:txBody>
      </p:sp>
      <p:pic>
        <p:nvPicPr>
          <p:cNvPr id="7" name="Picture 6">
            <a:extLst>
              <a:ext uri="{FF2B5EF4-FFF2-40B4-BE49-F238E27FC236}">
                <a16:creationId xmlns:a16="http://schemas.microsoft.com/office/drawing/2014/main" id="{6EF3FB19-14F8-4540-6B13-BB923D73129D}"/>
              </a:ext>
            </a:extLst>
          </p:cNvPr>
          <p:cNvPicPr>
            <a:picLocks noChangeAspect="1"/>
          </p:cNvPicPr>
          <p:nvPr/>
        </p:nvPicPr>
        <p:blipFill>
          <a:blip r:embed="rId3"/>
          <a:stretch>
            <a:fillRect/>
          </a:stretch>
        </p:blipFill>
        <p:spPr>
          <a:xfrm>
            <a:off x="4744946" y="1404347"/>
            <a:ext cx="4170568" cy="2334805"/>
          </a:xfrm>
          <a:prstGeom prst="rect">
            <a:avLst/>
          </a:prstGeom>
        </p:spPr>
      </p:pic>
      <p:sp>
        <p:nvSpPr>
          <p:cNvPr id="9" name="TextBox 8">
            <a:extLst>
              <a:ext uri="{FF2B5EF4-FFF2-40B4-BE49-F238E27FC236}">
                <a16:creationId xmlns:a16="http://schemas.microsoft.com/office/drawing/2014/main" id="{8BD2C1A9-B46E-CAA1-3DF8-D4B457A9446D}"/>
              </a:ext>
            </a:extLst>
          </p:cNvPr>
          <p:cNvSpPr txBox="1"/>
          <p:nvPr/>
        </p:nvSpPr>
        <p:spPr>
          <a:xfrm>
            <a:off x="364500" y="1404347"/>
            <a:ext cx="3564949" cy="2492990"/>
          </a:xfrm>
          <a:prstGeom prst="rect">
            <a:avLst/>
          </a:prstGeom>
          <a:noFill/>
        </p:spPr>
        <p:txBody>
          <a:bodyPr wrap="square">
            <a:spAutoFit/>
          </a:bodyPr>
          <a:lstStyle/>
          <a:p>
            <a:r>
              <a:rPr lang="en-US" sz="2600" b="1" dirty="0">
                <a:solidFill>
                  <a:schemeClr val="bg1"/>
                </a:solidFill>
                <a:latin typeface="Lato" panose="020F0502020204030203" pitchFamily="34" charset="0"/>
                <a:ea typeface="Lato" panose="020F0502020204030203" pitchFamily="34" charset="0"/>
                <a:cs typeface="Lato" panose="020F0502020204030203" pitchFamily="34" charset="0"/>
              </a:rPr>
              <a:t>Business Tour</a:t>
            </a:r>
          </a:p>
          <a:p>
            <a:endParaRPr lang="en-US" sz="26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Schedule a business tour of a local business or larger company (and support them!)</a:t>
            </a:r>
          </a:p>
        </p:txBody>
      </p:sp>
      <p:pic>
        <p:nvPicPr>
          <p:cNvPr id="3" name="Picture 2" descr="Logo&#10;&#10;Description automatically generated">
            <a:extLst>
              <a:ext uri="{FF2B5EF4-FFF2-40B4-BE49-F238E27FC236}">
                <a16:creationId xmlns:a16="http://schemas.microsoft.com/office/drawing/2014/main" id="{D5D957CD-48F0-4931-AA39-7953C2CF1F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630"/>
        <p:cNvGrpSpPr/>
        <p:nvPr/>
      </p:nvGrpSpPr>
      <p:grpSpPr>
        <a:xfrm>
          <a:off x="0" y="0"/>
          <a:ext cx="0" cy="0"/>
          <a:chOff x="0" y="0"/>
          <a:chExt cx="0" cy="0"/>
        </a:xfrm>
      </p:grpSpPr>
      <p:sp>
        <p:nvSpPr>
          <p:cNvPr id="631" name="Google Shape;631;p19"/>
          <p:cNvSpPr txBox="1">
            <a:spLocks noGrp="1"/>
          </p:cNvSpPr>
          <p:nvPr>
            <p:ph type="ctrTitle"/>
          </p:nvPr>
        </p:nvSpPr>
        <p:spPr>
          <a:xfrm>
            <a:off x="0" y="-475775"/>
            <a:ext cx="9267568" cy="2045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latin typeface="Lato Black"/>
                <a:ea typeface="Lato Black"/>
                <a:cs typeface="Lato Black"/>
                <a:sym typeface="Lato Black"/>
              </a:rPr>
              <a:t>How can my chapter celebrate </a:t>
            </a:r>
            <a:br>
              <a:rPr lang="en-US" dirty="0">
                <a:solidFill>
                  <a:srgbClr val="FFFFFF"/>
                </a:solidFill>
                <a:latin typeface="Lato Black"/>
                <a:ea typeface="Lato Black"/>
                <a:cs typeface="Lato Black"/>
                <a:sym typeface="Lato Black"/>
              </a:rPr>
            </a:br>
            <a:r>
              <a:rPr lang="en-US" dirty="0">
                <a:solidFill>
                  <a:srgbClr val="FFFFFF"/>
                </a:solidFill>
                <a:latin typeface="Lato Black"/>
                <a:ea typeface="Lato Black"/>
                <a:cs typeface="Lato Black"/>
                <a:sym typeface="Lato Black"/>
              </a:rPr>
              <a:t>American Enterprise Day?</a:t>
            </a:r>
            <a:br>
              <a:rPr lang="en-US" dirty="0">
                <a:solidFill>
                  <a:srgbClr val="FFFFFF"/>
                </a:solidFill>
                <a:latin typeface="Lato Black"/>
                <a:ea typeface="Lato Black"/>
                <a:cs typeface="Lato Black"/>
                <a:sym typeface="Lato Black"/>
              </a:rPr>
            </a:br>
            <a:endParaRPr dirty="0">
              <a:solidFill>
                <a:srgbClr val="FFFFFF"/>
              </a:solidFill>
              <a:latin typeface="Lato Black"/>
              <a:ea typeface="Lato Black"/>
              <a:cs typeface="Lato Black"/>
              <a:sym typeface="Lato Black"/>
            </a:endParaRPr>
          </a:p>
        </p:txBody>
      </p:sp>
      <p:sp>
        <p:nvSpPr>
          <p:cNvPr id="633" name="Google Shape;633;p19"/>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40;p20">
            <a:extLst>
              <a:ext uri="{FF2B5EF4-FFF2-40B4-BE49-F238E27FC236}">
                <a16:creationId xmlns:a16="http://schemas.microsoft.com/office/drawing/2014/main" id="{98D54B98-A7AD-CF91-8533-D226B16777E1}"/>
              </a:ext>
            </a:extLst>
          </p:cNvPr>
          <p:cNvSpPr txBox="1">
            <a:spLocks/>
          </p:cNvSpPr>
          <p:nvPr/>
        </p:nvSpPr>
        <p:spPr>
          <a:xfrm>
            <a:off x="579000" y="2098650"/>
            <a:ext cx="7986000" cy="946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solidFill>
                <a:srgbClr val="FFFFFF"/>
              </a:solidFill>
              <a:latin typeface="Lato Black"/>
              <a:ea typeface="Lato Black"/>
              <a:cs typeface="Lato Black"/>
              <a:sym typeface="Lato Black"/>
            </a:endParaRPr>
          </a:p>
        </p:txBody>
      </p:sp>
      <p:sp>
        <p:nvSpPr>
          <p:cNvPr id="9" name="TextBox 8">
            <a:extLst>
              <a:ext uri="{FF2B5EF4-FFF2-40B4-BE49-F238E27FC236}">
                <a16:creationId xmlns:a16="http://schemas.microsoft.com/office/drawing/2014/main" id="{8BD2C1A9-B46E-CAA1-3DF8-D4B457A9446D}"/>
              </a:ext>
            </a:extLst>
          </p:cNvPr>
          <p:cNvSpPr txBox="1"/>
          <p:nvPr/>
        </p:nvSpPr>
        <p:spPr>
          <a:xfrm>
            <a:off x="364500" y="1404347"/>
            <a:ext cx="3564949" cy="2893100"/>
          </a:xfrm>
          <a:prstGeom prst="rect">
            <a:avLst/>
          </a:prstGeom>
          <a:noFill/>
        </p:spPr>
        <p:txBody>
          <a:bodyPr wrap="square">
            <a:spAutoFit/>
          </a:bodyPr>
          <a:lstStyle/>
          <a:p>
            <a:r>
              <a:rPr lang="en-US" sz="2600" b="1" dirty="0">
                <a:solidFill>
                  <a:schemeClr val="bg1"/>
                </a:solidFill>
                <a:latin typeface="Lato" panose="020F0502020204030203" pitchFamily="34" charset="0"/>
                <a:ea typeface="Lato" panose="020F0502020204030203" pitchFamily="34" charset="0"/>
                <a:cs typeface="Lato" panose="020F0502020204030203" pitchFamily="34" charset="0"/>
              </a:rPr>
              <a:t>Guest Speaker</a:t>
            </a:r>
          </a:p>
          <a:p>
            <a:endParaRPr lang="en-US" sz="26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600" dirty="0">
                <a:solidFill>
                  <a:schemeClr val="bg1"/>
                </a:solidFill>
                <a:latin typeface="Lato" panose="020F0502020204030203" pitchFamily="34" charset="0"/>
                <a:ea typeface="Lato" panose="020F0502020204030203" pitchFamily="34" charset="0"/>
                <a:cs typeface="Lato" panose="020F0502020204030203" pitchFamily="34" charset="0"/>
              </a:rPr>
              <a:t>Ask a working parent or business owner to be a guest speaker at a local chapter meeting</a:t>
            </a:r>
          </a:p>
          <a:p>
            <a:endParaRPr lang="en-US" sz="2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4098" name="Picture 2" descr="How to Choose the Right Guest Speaker for Your Event">
            <a:extLst>
              <a:ext uri="{FF2B5EF4-FFF2-40B4-BE49-F238E27FC236}">
                <a16:creationId xmlns:a16="http://schemas.microsoft.com/office/drawing/2014/main" id="{99565751-05FC-91ED-861F-E5414C150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949" y="1501385"/>
            <a:ext cx="4642224" cy="30891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1B7E956A-B830-38E9-9D3D-AFC6AAB406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23779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E60"/>
        </a:solidFill>
        <a:effectLst/>
      </p:bgPr>
    </p:bg>
    <p:spTree>
      <p:nvGrpSpPr>
        <p:cNvPr id="1" name="Shape 630"/>
        <p:cNvGrpSpPr/>
        <p:nvPr/>
      </p:nvGrpSpPr>
      <p:grpSpPr>
        <a:xfrm>
          <a:off x="0" y="0"/>
          <a:ext cx="0" cy="0"/>
          <a:chOff x="0" y="0"/>
          <a:chExt cx="0" cy="0"/>
        </a:xfrm>
      </p:grpSpPr>
      <p:sp>
        <p:nvSpPr>
          <p:cNvPr id="631" name="Google Shape;631;p19"/>
          <p:cNvSpPr txBox="1">
            <a:spLocks noGrp="1"/>
          </p:cNvSpPr>
          <p:nvPr>
            <p:ph type="ctrTitle"/>
          </p:nvPr>
        </p:nvSpPr>
        <p:spPr>
          <a:xfrm>
            <a:off x="0" y="-475775"/>
            <a:ext cx="9267568" cy="2045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FFFFFF"/>
                </a:solidFill>
                <a:latin typeface="Lato Black"/>
                <a:ea typeface="Lato Black"/>
                <a:cs typeface="Lato Black"/>
                <a:sym typeface="Lato Black"/>
              </a:rPr>
              <a:t>How can my chapter celebrate </a:t>
            </a:r>
            <a:br>
              <a:rPr lang="en-US" dirty="0">
                <a:solidFill>
                  <a:srgbClr val="FFFFFF"/>
                </a:solidFill>
                <a:latin typeface="Lato Black"/>
                <a:ea typeface="Lato Black"/>
                <a:cs typeface="Lato Black"/>
                <a:sym typeface="Lato Black"/>
              </a:rPr>
            </a:br>
            <a:r>
              <a:rPr lang="en-US" dirty="0">
                <a:solidFill>
                  <a:srgbClr val="FFFFFF"/>
                </a:solidFill>
                <a:latin typeface="Lato Black"/>
                <a:ea typeface="Lato Black"/>
                <a:cs typeface="Lato Black"/>
                <a:sym typeface="Lato Black"/>
              </a:rPr>
              <a:t>American Enterprise Day?</a:t>
            </a:r>
            <a:br>
              <a:rPr lang="en-US" dirty="0">
                <a:solidFill>
                  <a:srgbClr val="FFFFFF"/>
                </a:solidFill>
                <a:latin typeface="Lato Black"/>
                <a:ea typeface="Lato Black"/>
                <a:cs typeface="Lato Black"/>
                <a:sym typeface="Lato Black"/>
              </a:rPr>
            </a:br>
            <a:endParaRPr dirty="0">
              <a:solidFill>
                <a:srgbClr val="FFFFFF"/>
              </a:solidFill>
              <a:latin typeface="Lato Black"/>
              <a:ea typeface="Lato Black"/>
              <a:cs typeface="Lato Black"/>
              <a:sym typeface="Lato Black"/>
            </a:endParaRPr>
          </a:p>
        </p:txBody>
      </p:sp>
      <p:sp>
        <p:nvSpPr>
          <p:cNvPr id="633" name="Google Shape;633;p19"/>
          <p:cNvSpPr/>
          <p:nvPr/>
        </p:nvSpPr>
        <p:spPr>
          <a:xfrm>
            <a:off x="0" y="3982300"/>
            <a:ext cx="9144000" cy="1161300"/>
          </a:xfrm>
          <a:prstGeom prst="rect">
            <a:avLst/>
          </a:prstGeom>
          <a:solidFill>
            <a:srgbClr val="00ADE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40;p20">
            <a:extLst>
              <a:ext uri="{FF2B5EF4-FFF2-40B4-BE49-F238E27FC236}">
                <a16:creationId xmlns:a16="http://schemas.microsoft.com/office/drawing/2014/main" id="{98D54B98-A7AD-CF91-8533-D226B16777E1}"/>
              </a:ext>
            </a:extLst>
          </p:cNvPr>
          <p:cNvSpPr txBox="1">
            <a:spLocks/>
          </p:cNvSpPr>
          <p:nvPr/>
        </p:nvSpPr>
        <p:spPr>
          <a:xfrm>
            <a:off x="579000" y="2098650"/>
            <a:ext cx="7986000" cy="946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solidFill>
                <a:srgbClr val="FFFFFF"/>
              </a:solidFill>
              <a:latin typeface="Lato Black"/>
              <a:ea typeface="Lato Black"/>
              <a:cs typeface="Lato Black"/>
              <a:sym typeface="Lato Black"/>
            </a:endParaRPr>
          </a:p>
        </p:txBody>
      </p:sp>
      <p:sp>
        <p:nvSpPr>
          <p:cNvPr id="9" name="TextBox 8">
            <a:extLst>
              <a:ext uri="{FF2B5EF4-FFF2-40B4-BE49-F238E27FC236}">
                <a16:creationId xmlns:a16="http://schemas.microsoft.com/office/drawing/2014/main" id="{8BD2C1A9-B46E-CAA1-3DF8-D4B457A9446D}"/>
              </a:ext>
            </a:extLst>
          </p:cNvPr>
          <p:cNvSpPr txBox="1"/>
          <p:nvPr/>
        </p:nvSpPr>
        <p:spPr>
          <a:xfrm>
            <a:off x="364500" y="1404347"/>
            <a:ext cx="4170568" cy="2554545"/>
          </a:xfrm>
          <a:prstGeom prst="rect">
            <a:avLst/>
          </a:prstGeom>
          <a:noFill/>
        </p:spPr>
        <p:txBody>
          <a:bodyPr wrap="square">
            <a:spAutoFit/>
          </a:bodyPr>
          <a:lstStyle/>
          <a:p>
            <a:r>
              <a:rPr lang="en-US" sz="2600" b="1" dirty="0">
                <a:solidFill>
                  <a:schemeClr val="bg1"/>
                </a:solidFill>
                <a:latin typeface="Lato" panose="020F0502020204030203" pitchFamily="34" charset="0"/>
                <a:ea typeface="Lato" panose="020F0502020204030203" pitchFamily="34" charset="0"/>
                <a:cs typeface="Lato" panose="020F0502020204030203" pitchFamily="34" charset="0"/>
              </a:rPr>
              <a:t>Educate &amp; Be A Leader</a:t>
            </a:r>
          </a:p>
          <a:p>
            <a:endParaRPr lang="en-US" sz="26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800" dirty="0">
                <a:solidFill>
                  <a:schemeClr val="bg1"/>
                </a:solidFill>
                <a:latin typeface="Lato" panose="020F0502020204030203" pitchFamily="34" charset="0"/>
                <a:ea typeface="Lato" panose="020F0502020204030203" pitchFamily="34" charset="0"/>
                <a:cs typeface="Lato" panose="020F0502020204030203" pitchFamily="34" charset="0"/>
              </a:rPr>
              <a:t>Do a Meet &amp; Greet with your Middle School and present a skit on the importance of free enterprise system and how it affects the job market. Motivate them to join FBLA in High School!</a:t>
            </a:r>
          </a:p>
        </p:txBody>
      </p:sp>
      <p:pic>
        <p:nvPicPr>
          <p:cNvPr id="5122" name="Picture 2" descr="All three FBLA chapters in Coffee attend SLOTS">
            <a:extLst>
              <a:ext uri="{FF2B5EF4-FFF2-40B4-BE49-F238E27FC236}">
                <a16:creationId xmlns:a16="http://schemas.microsoft.com/office/drawing/2014/main" id="{A9B82578-77A0-9892-78FA-243BD448F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562" y="1420591"/>
            <a:ext cx="4336938" cy="3248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02D850EE-40A1-7F0A-44CF-0FC17E26E8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235" y="4113607"/>
            <a:ext cx="2469685" cy="880469"/>
          </a:xfrm>
          <a:prstGeom prst="rect">
            <a:avLst/>
          </a:prstGeom>
        </p:spPr>
      </p:pic>
    </p:spTree>
    <p:extLst>
      <p:ext uri="{BB962C8B-B14F-4D97-AF65-F5344CB8AC3E}">
        <p14:creationId xmlns:p14="http://schemas.microsoft.com/office/powerpoint/2010/main" val="2788228983"/>
      </p:ext>
    </p:extLst>
  </p:cSld>
  <p:clrMapOvr>
    <a:masterClrMapping/>
  </p:clrMapOvr>
</p:sld>
</file>

<file path=ppt/theme/theme1.xml><?xml version="1.0" encoding="utf-8"?>
<a:theme xmlns:a="http://schemas.openxmlformats.org/drawingml/2006/main" name="Norrell Consulting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5501A449E3044A6A396DB8AC23D5C" ma:contentTypeVersion="16" ma:contentTypeDescription="Create a new document." ma:contentTypeScope="" ma:versionID="ac0df404a4c6dae37f0afe85fb5371ab">
  <xsd:schema xmlns:xsd="http://www.w3.org/2001/XMLSchema" xmlns:xs="http://www.w3.org/2001/XMLSchema" xmlns:p="http://schemas.microsoft.com/office/2006/metadata/properties" xmlns:ns2="17c8e3a4-491b-44e4-abba-b8b660351478" xmlns:ns3="13afcb6c-c96f-4a23-98da-13f2d6da8f40" targetNamespace="http://schemas.microsoft.com/office/2006/metadata/properties" ma:root="true" ma:fieldsID="2c281e1cd43e737511d21aadc0f31652" ns2:_="" ns3:_="">
    <xsd:import namespace="17c8e3a4-491b-44e4-abba-b8b660351478"/>
    <xsd:import namespace="13afcb6c-c96f-4a23-98da-13f2d6da8f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8e3a4-491b-44e4-abba-b8b660351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cdf41e-4eda-4fc3-9b32-360436fa61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afcb6c-c96f-4a23-98da-13f2d6da8f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515967-9da2-4f05-9eae-8d87c0e82643}" ma:internalName="TaxCatchAll" ma:showField="CatchAllData" ma:web="13afcb6c-c96f-4a23-98da-13f2d6da8f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3afcb6c-c96f-4a23-98da-13f2d6da8f40" xsi:nil="true"/>
    <lcf76f155ced4ddcb4097134ff3c332f xmlns="17c8e3a4-491b-44e4-abba-b8b6603514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B91EA4-7196-44FC-9E43-236D4A734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8e3a4-491b-44e4-abba-b8b660351478"/>
    <ds:schemaRef ds:uri="13afcb6c-c96f-4a23-98da-13f2d6da8f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B184A-8C2D-4993-BD70-C7507434410C}">
  <ds:schemaRefs>
    <ds:schemaRef ds:uri="http://schemas.microsoft.com/office/2006/metadata/properties"/>
    <ds:schemaRef ds:uri="http://schemas.microsoft.com/office/infopath/2007/PartnerControls"/>
    <ds:schemaRef ds:uri="13afcb6c-c96f-4a23-98da-13f2d6da8f40"/>
    <ds:schemaRef ds:uri="17c8e3a4-491b-44e4-abba-b8b660351478"/>
  </ds:schemaRefs>
</ds:datastoreItem>
</file>

<file path=customXml/itemProps3.xml><?xml version="1.0" encoding="utf-8"?>
<ds:datastoreItem xmlns:ds="http://schemas.openxmlformats.org/officeDocument/2006/customXml" ds:itemID="{20566820-BC8C-46F9-BB08-722DDD51F6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TotalTime>
  <Words>1004</Words>
  <Application>Microsoft Office PowerPoint</Application>
  <PresentationFormat>On-screen Show (16:9)</PresentationFormat>
  <Paragraphs>84</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Roboto Slab Light</vt:lpstr>
      <vt:lpstr>Barlow Semi Condensed Light</vt:lpstr>
      <vt:lpstr>Anton</vt:lpstr>
      <vt:lpstr>Lato Black</vt:lpstr>
      <vt:lpstr>Fira Sans Extra Condensed Medium</vt:lpstr>
      <vt:lpstr>Lato Light</vt:lpstr>
      <vt:lpstr>Arial</vt:lpstr>
      <vt:lpstr>Open Sans</vt:lpstr>
      <vt:lpstr>Lato</vt:lpstr>
      <vt:lpstr>Barlow Semi Condensed</vt:lpstr>
      <vt:lpstr>Norrell Consulting by Slidesgo</vt:lpstr>
      <vt:lpstr>LET’S CELEBRATE AMERICAN ENTERPRISE!</vt:lpstr>
      <vt:lpstr>What Is Free Enterprise?</vt:lpstr>
      <vt:lpstr>What Is An Example of Free Enterprise?</vt:lpstr>
      <vt:lpstr>Why Does American Enterprise Matter?</vt:lpstr>
      <vt:lpstr>History of American Enterprise Day</vt:lpstr>
      <vt:lpstr>What Can FBLA Do About  American Enterprise Day?</vt:lpstr>
      <vt:lpstr>How can my chapter celebrate  American Enterprise Day? </vt:lpstr>
      <vt:lpstr>How can my chapter celebrate  American Enterprise Day? </vt:lpstr>
      <vt:lpstr>How can my chapter celebrate  American Enterprise Day? </vt:lpstr>
      <vt:lpstr>How can my chapter celebrate  American Enterprise Day? </vt:lpstr>
      <vt:lpstr>LET’S CELEBRATE AMERICAN ENTERPRISE!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CELEBRATE AMERICAN ENTERPRISE!</dc:title>
  <dc:creator>Elena Daly</dc:creator>
  <cp:lastModifiedBy>Staley, Jennifer</cp:lastModifiedBy>
  <cp:revision>2</cp:revision>
  <dcterms:modified xsi:type="dcterms:W3CDTF">2022-11-05T19:46:52Z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0x0101003E05501A449E3044A6A396DB8AC23D5C</vt:lpwstr>
  </property>
  <property fmtid="{D5CDD505-2E9C-101B-9397-08002B2CF9AE}" pid="3" name="MediaServiceImageTags">
    <vt:lpwstr/>
  </property>
</Properties>
</file>