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sldIdLst>
    <p:sldId id="337" r:id="rId3"/>
    <p:sldId id="334" r:id="rId4"/>
    <p:sldId id="37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7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6" r:id="rId32"/>
    <p:sldId id="377" r:id="rId33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929292"/>
    <a:srgbClr val="E0E0E0"/>
    <a:srgbClr val="E6C7A4"/>
    <a:srgbClr val="B78747"/>
    <a:srgbClr val="C9A575"/>
    <a:srgbClr val="BBA977"/>
    <a:srgbClr val="BBA05D"/>
    <a:srgbClr val="C3AB6F"/>
    <a:srgbClr val="D49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14" autoAdjust="0"/>
    <p:restoredTop sz="86368" autoAdjust="0"/>
  </p:normalViewPr>
  <p:slideViewPr>
    <p:cSldViewPr snapToGrid="0">
      <p:cViewPr varScale="1">
        <p:scale>
          <a:sx n="64" d="100"/>
          <a:sy n="64" d="100"/>
        </p:scale>
        <p:origin x="44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78967"/>
            <a:ext cx="10515600" cy="8309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7"/>
            <a:ext cx="105156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67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642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0563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46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81609"/>
            <a:ext cx="10363200" cy="933451"/>
          </a:xfrm>
        </p:spPr>
        <p:txBody>
          <a:bodyPr anchor="b">
            <a:normAutofit/>
          </a:bodyPr>
          <a:lstStyle>
            <a:lvl1pPr algn="ctr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0"/>
            <a:ext cx="8534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67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5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4837" y="160350"/>
            <a:ext cx="80264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032001" y="1092200"/>
            <a:ext cx="6908803" cy="51816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160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295400"/>
            <a:ext cx="8026400" cy="4978400"/>
          </a:xfrm>
        </p:spPr>
        <p:txBody>
          <a:bodyPr>
            <a:normAutofit/>
          </a:bodyPr>
          <a:lstStyle>
            <a:lvl1pPr marL="171426" indent="-171426">
              <a:buFont typeface="Arial" pitchFamily="34" charset="0"/>
              <a:buChar char="•"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628555" indent="-171426">
              <a:buFont typeface="Arial" pitchFamily="34" charset="0"/>
              <a:buChar char="•"/>
              <a:defRPr sz="20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1085689" indent="-171426">
              <a:buFont typeface="Arial" pitchFamily="34" charset="0"/>
              <a:buChar char="•"/>
              <a:defRPr sz="1867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542820" indent="-171426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999951" indent="-171426">
              <a:buFont typeface="Arial" pitchFamily="34" charset="0"/>
              <a:buChar char="•"/>
              <a:defRPr sz="16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6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154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59200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2624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084397"/>
            <a:ext cx="94488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584205"/>
            <a:ext cx="9448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10000"/>
                  </a:schemeClr>
                </a:solidFill>
              </a:defRPr>
            </a:lvl1pPr>
            <a:lvl2pPr marL="4571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52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566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279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05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498600"/>
            <a:ext cx="2572152" cy="304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4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1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1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0194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54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79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13" y="23471"/>
            <a:ext cx="7635433" cy="674688"/>
          </a:xfrm>
        </p:spPr>
        <p:txBody>
          <a:bodyPr anchor="ctr" anchorCtr="0"/>
          <a:lstStyle>
            <a:lvl1pPr algn="l">
              <a:defRPr sz="20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800" y="1715531"/>
            <a:ext cx="5283200" cy="34269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" y="1803400"/>
            <a:ext cx="3048000" cy="3657600"/>
          </a:xfrm>
        </p:spPr>
        <p:txBody>
          <a:bodyPr anchor="ctr" anchorCtr="0"/>
          <a:lstStyle>
            <a:lvl1pPr marL="0" indent="0" algn="ctr">
              <a:buNone/>
              <a:defRPr sz="1467">
                <a:solidFill>
                  <a:schemeClr val="bg1">
                    <a:lumMod val="90000"/>
                  </a:schemeClr>
                </a:solidFill>
              </a:defRPr>
            </a:lvl1pPr>
            <a:lvl2pPr marL="457131" indent="0">
              <a:buNone/>
              <a:defRPr sz="1200"/>
            </a:lvl2pPr>
            <a:lvl3pPr marL="914264" indent="0">
              <a:buNone/>
              <a:defRPr sz="933"/>
            </a:lvl3pPr>
            <a:lvl4pPr marL="1371396" indent="0">
              <a:buNone/>
              <a:defRPr sz="933"/>
            </a:lvl4pPr>
            <a:lvl5pPr marL="1828528" indent="0">
              <a:buNone/>
              <a:defRPr sz="933"/>
            </a:lvl5pPr>
            <a:lvl6pPr marL="2285662" indent="0">
              <a:buNone/>
              <a:defRPr sz="933"/>
            </a:lvl6pPr>
            <a:lvl7pPr marL="2742790" indent="0">
              <a:buNone/>
              <a:defRPr sz="933"/>
            </a:lvl7pPr>
            <a:lvl8pPr marL="3199920" indent="0">
              <a:buNone/>
              <a:defRPr sz="933"/>
            </a:lvl8pPr>
            <a:lvl9pPr marL="3657051" indent="0">
              <a:buNone/>
              <a:defRPr sz="9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9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4792669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400" y="177800"/>
            <a:ext cx="7924800" cy="44704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8" indent="0">
              <a:buNone/>
              <a:defRPr sz="2000"/>
            </a:lvl5pPr>
            <a:lvl6pPr marL="2285662" indent="0">
              <a:buNone/>
              <a:defRPr sz="2000"/>
            </a:lvl6pPr>
            <a:lvl7pPr marL="2742790" indent="0">
              <a:buNone/>
              <a:defRPr sz="2000"/>
            </a:lvl7pPr>
            <a:lvl8pPr marL="3199920" indent="0">
              <a:buNone/>
              <a:defRPr sz="2000"/>
            </a:lvl8pPr>
            <a:lvl9pPr marL="365705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5600" y="5359413"/>
            <a:ext cx="7315200" cy="804863"/>
          </a:xfrm>
        </p:spPr>
        <p:txBody>
          <a:bodyPr/>
          <a:lstStyle>
            <a:lvl1pPr marL="0" indent="0">
              <a:buNone/>
              <a:defRPr sz="1467">
                <a:solidFill>
                  <a:schemeClr val="bg1">
                    <a:lumMod val="90000"/>
                  </a:schemeClr>
                </a:solidFill>
              </a:defRPr>
            </a:lvl1pPr>
            <a:lvl2pPr marL="457131" indent="0">
              <a:buNone/>
              <a:defRPr sz="1200"/>
            </a:lvl2pPr>
            <a:lvl3pPr marL="914264" indent="0">
              <a:buNone/>
              <a:defRPr sz="933"/>
            </a:lvl3pPr>
            <a:lvl4pPr marL="1371396" indent="0">
              <a:buNone/>
              <a:defRPr sz="933"/>
            </a:lvl4pPr>
            <a:lvl5pPr marL="1828528" indent="0">
              <a:buNone/>
              <a:defRPr sz="933"/>
            </a:lvl5pPr>
            <a:lvl6pPr marL="2285662" indent="0">
              <a:buNone/>
              <a:defRPr sz="933"/>
            </a:lvl6pPr>
            <a:lvl7pPr marL="2742790" indent="0">
              <a:buNone/>
              <a:defRPr sz="933"/>
            </a:lvl7pPr>
            <a:lvl8pPr marL="3199920" indent="0">
              <a:buNone/>
              <a:defRPr sz="933"/>
            </a:lvl8pPr>
            <a:lvl9pPr marL="3657051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99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74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61600" y="304808"/>
            <a:ext cx="13208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95504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0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1944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839200" y="2234527"/>
            <a:ext cx="2540000" cy="3937676"/>
          </a:xfrm>
        </p:spPr>
        <p:txBody>
          <a:bodyPr anchor="ctr" anchorCtr="0">
            <a:normAutofit/>
          </a:bodyPr>
          <a:lstStyle>
            <a:lvl1pPr marL="57143" indent="0" algn="ctr">
              <a:buFontTx/>
              <a:buNone/>
              <a:defRPr sz="18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775200" y="2209808"/>
            <a:ext cx="2540000" cy="3977605"/>
          </a:xfrm>
        </p:spPr>
        <p:txBody>
          <a:bodyPr anchor="ctr" anchorCtr="0">
            <a:normAutofit/>
          </a:bodyPr>
          <a:lstStyle>
            <a:lvl1pPr marL="57143" indent="0" algn="ctr">
              <a:buFontTx/>
              <a:buNone/>
              <a:defRPr sz="18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11200" y="2234527"/>
            <a:ext cx="2540000" cy="3937676"/>
          </a:xfrm>
        </p:spPr>
        <p:txBody>
          <a:bodyPr anchor="ctr" anchorCtr="0">
            <a:normAutofit/>
          </a:bodyPr>
          <a:lstStyle>
            <a:lvl1pPr marL="57143" indent="0" algn="ctr">
              <a:buFontTx/>
              <a:buNone/>
              <a:defRPr sz="18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0"/>
            <a:ext cx="8737603" cy="525463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2887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871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731480"/>
            <a:ext cx="10515600" cy="83099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48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914407" y="-2235199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5211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8127995" y="-2235199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177810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218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62401" y="177810"/>
            <a:ext cx="8026403" cy="525463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3962400" y="990600"/>
            <a:ext cx="8026400" cy="5181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2686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62400" y="1295400"/>
            <a:ext cx="7924800" cy="49784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0195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368797" y="1295400"/>
            <a:ext cx="8229600" cy="4876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197" y="381013"/>
            <a:ext cx="8737603" cy="5254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9948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9200" y="304809"/>
            <a:ext cx="497644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9200" y="1066811"/>
            <a:ext cx="4976445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000" y="304809"/>
            <a:ext cx="4978400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131" indent="0">
              <a:buNone/>
              <a:defRPr sz="2000" b="1"/>
            </a:lvl2pPr>
            <a:lvl3pPr marL="914264" indent="0">
              <a:buNone/>
              <a:defRPr sz="1867" b="1"/>
            </a:lvl3pPr>
            <a:lvl4pPr marL="1371396" indent="0">
              <a:buNone/>
              <a:defRPr sz="1600" b="1"/>
            </a:lvl4pPr>
            <a:lvl5pPr marL="1828528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0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1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000" y="1066811"/>
            <a:ext cx="4978400" cy="510539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42485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149600" y="14224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149600" y="22606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149600" y="30988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149600" y="3937000"/>
            <a:ext cx="6197600" cy="838200"/>
          </a:xfrm>
        </p:spPr>
        <p:txBody>
          <a:bodyPr anchor="ctr">
            <a:normAutofit/>
          </a:bodyPr>
          <a:lstStyle>
            <a:lvl1pPr marL="57143" indent="0">
              <a:buFontTx/>
              <a:buNone/>
              <a:defRPr sz="1867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13571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"/>
            <a:ext cx="4368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304805"/>
            <a:ext cx="5994400" cy="3125315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1219200" y="3429000"/>
            <a:ext cx="43688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5588000" y="3429000"/>
            <a:ext cx="6197600" cy="3048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11562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7559675"/>
            <a:ext cx="3860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7559675"/>
            <a:ext cx="2844800" cy="365125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08007" y="3225814"/>
            <a:ext cx="3352796" cy="3352799"/>
          </a:xfrm>
        </p:spPr>
        <p:txBody>
          <a:bodyPr lIns="274289" tIns="0" rIns="182858">
            <a:normAutofit/>
          </a:bodyPr>
          <a:lstStyle>
            <a:lvl1pPr>
              <a:lnSpc>
                <a:spcPts val="2000"/>
              </a:lnSpc>
              <a:defRPr sz="1867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114803" y="3225814"/>
            <a:ext cx="3352796" cy="3352799"/>
          </a:xfrm>
        </p:spPr>
        <p:txBody>
          <a:bodyPr lIns="274289" tIns="0" rIns="182858">
            <a:normAutofit/>
          </a:bodyPr>
          <a:lstStyle>
            <a:lvl1pPr>
              <a:lnSpc>
                <a:spcPts val="2000"/>
              </a:lnSpc>
              <a:defRPr sz="1867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7721599" y="3225814"/>
            <a:ext cx="3352796" cy="3352799"/>
          </a:xfrm>
        </p:spPr>
        <p:txBody>
          <a:bodyPr lIns="274289" tIns="0" rIns="182858">
            <a:normAutofit/>
          </a:bodyPr>
          <a:lstStyle>
            <a:lvl1pPr>
              <a:lnSpc>
                <a:spcPts val="2000"/>
              </a:lnSpc>
              <a:defRPr sz="1867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508007" y="711201"/>
            <a:ext cx="3352796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1147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7721595" y="711201"/>
            <a:ext cx="3352800" cy="2514600"/>
          </a:xfrm>
        </p:spPr>
        <p:txBody>
          <a:bodyPr/>
          <a:lstStyle>
            <a:lvl1pPr>
              <a:defRPr sz="2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77810"/>
            <a:ext cx="8737603" cy="525463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76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217" y="105323"/>
            <a:ext cx="10515600" cy="38779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881351" y="1263270"/>
            <a:ext cx="3099412" cy="3657599"/>
          </a:xfrm>
          <a:prstGeom prst="roundRect">
            <a:avLst>
              <a:gd name="adj" fmla="val 8896"/>
            </a:avLst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521814" y="1263270"/>
            <a:ext cx="3099412" cy="3657599"/>
          </a:xfrm>
          <a:prstGeom prst="roundRect">
            <a:avLst>
              <a:gd name="adj" fmla="val 8896"/>
            </a:avLst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8206347" y="1263270"/>
            <a:ext cx="3099412" cy="3657599"/>
          </a:xfrm>
          <a:prstGeom prst="roundRect">
            <a:avLst>
              <a:gd name="adj" fmla="val 8896"/>
            </a:avLst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2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9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38200" y="-1402664"/>
            <a:ext cx="10515600" cy="3877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9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63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6339"/>
            <a:ext cx="10515600" cy="3877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6580"/>
            <a:ext cx="2743200" cy="18466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334D-47BF-4C51-9467-739C33E87C70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46580"/>
            <a:ext cx="4114800" cy="18466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46580"/>
            <a:ext cx="2743200" cy="18466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1227-F9EB-4B2B-9432-842143BA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63" r:id="rId8"/>
    <p:sldLayoutId id="2147483659" r:id="rId9"/>
    <p:sldLayoutId id="2147483662" r:id="rId10"/>
    <p:sldLayoutId id="2147483660" r:id="rId11"/>
    <p:sldLayoutId id="2147483661" r:id="rId12"/>
  </p:sldLayoutIdLst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823200" y="3835400"/>
            <a:ext cx="12700000" cy="7010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9" rIns="91431" bIns="45719" rtlCol="0" anchor="ctr"/>
          <a:lstStyle/>
          <a:p>
            <a:pPr algn="ctr" defTabSz="914264"/>
            <a:endParaRPr lang="en-US" sz="2489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4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4"/>
              <a:t>4/9/2022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0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4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5600" y="990600"/>
            <a:ext cx="7518400" cy="518160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6401" y="177810"/>
            <a:ext cx="8737603" cy="525463"/>
          </a:xfrm>
          <a:prstGeom prst="rect">
            <a:avLst/>
          </a:prstGeom>
        </p:spPr>
        <p:txBody>
          <a:bodyPr vert="horz" lIns="91430" tIns="45715" rIns="91430" bIns="45715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24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</p:sldLayoutIdLst>
  <p:txStyles>
    <p:titleStyle>
      <a:lvl1pPr algn="r" defTabSz="914264" rtl="0" eaLnBrk="1" latinLnBrk="0" hangingPunct="1">
        <a:spcBef>
          <a:spcPct val="0"/>
        </a:spcBef>
        <a:buNone/>
        <a:defRPr sz="28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264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914264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914264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914264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914264" rtl="0" eaLnBrk="1" latinLnBrk="0" hangingPunct="1">
        <a:spcBef>
          <a:spcPct val="20000"/>
        </a:spcBef>
        <a:buFontTx/>
        <a:buNone/>
        <a:defRPr sz="24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224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6" algn="l" defTabSz="9142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43191" y="-1861417"/>
            <a:ext cx="14897618" cy="10223568"/>
            <a:chOff x="4122996" y="-1388180"/>
            <a:chExt cx="10022017" cy="7667676"/>
          </a:xfrm>
        </p:grpSpPr>
        <p:sp>
          <p:nvSpPr>
            <p:cNvPr id="5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116" y="419880"/>
              <a:ext cx="4379291" cy="4723621"/>
            </a:xfrm>
            <a:custGeom>
              <a:avLst/>
              <a:gdLst/>
              <a:ahLst/>
              <a:cxnLst/>
              <a:rect l="l" t="t" r="r" b="b"/>
              <a:pathLst>
                <a:path w="4379291" h="4723621">
                  <a:moveTo>
                    <a:pt x="2546345" y="4071305"/>
                  </a:moveTo>
                  <a:cubicBezTo>
                    <a:pt x="2546371" y="4071305"/>
                    <a:pt x="2551509" y="4071318"/>
                    <a:pt x="2561760" y="4076446"/>
                  </a:cubicBezTo>
                  <a:cubicBezTo>
                    <a:pt x="2556621" y="4076446"/>
                    <a:pt x="2551483" y="4071305"/>
                    <a:pt x="2546345" y="4071305"/>
                  </a:cubicBezTo>
                  <a:close/>
                  <a:moveTo>
                    <a:pt x="3275993" y="3850278"/>
                  </a:moveTo>
                  <a:lnTo>
                    <a:pt x="3275415" y="3853169"/>
                  </a:lnTo>
                  <a:lnTo>
                    <a:pt x="3266930" y="3864802"/>
                  </a:lnTo>
                  <a:lnTo>
                    <a:pt x="3266237" y="3865552"/>
                  </a:lnTo>
                  <a:cubicBezTo>
                    <a:pt x="3267029" y="3863928"/>
                    <a:pt x="3269912" y="3859403"/>
                    <a:pt x="3275993" y="3850278"/>
                  </a:cubicBezTo>
                  <a:close/>
                  <a:moveTo>
                    <a:pt x="3406441" y="3358361"/>
                  </a:moveTo>
                  <a:lnTo>
                    <a:pt x="3408729" y="3360976"/>
                  </a:lnTo>
                  <a:cubicBezTo>
                    <a:pt x="3407849" y="3362669"/>
                    <a:pt x="3407252" y="3361275"/>
                    <a:pt x="3406441" y="3358361"/>
                  </a:cubicBezTo>
                  <a:close/>
                  <a:moveTo>
                    <a:pt x="3322238" y="3151214"/>
                  </a:moveTo>
                  <a:cubicBezTo>
                    <a:pt x="3322238" y="3156354"/>
                    <a:pt x="3327376" y="3156354"/>
                    <a:pt x="3327376" y="3161495"/>
                  </a:cubicBezTo>
                  <a:lnTo>
                    <a:pt x="3328786" y="3163610"/>
                  </a:lnTo>
                  <a:cubicBezTo>
                    <a:pt x="3326986" y="3161740"/>
                    <a:pt x="3324841" y="3159330"/>
                    <a:pt x="3322238" y="3156354"/>
                  </a:cubicBezTo>
                  <a:cubicBezTo>
                    <a:pt x="3322238" y="3156346"/>
                    <a:pt x="3322238" y="3156147"/>
                    <a:pt x="3322238" y="3151214"/>
                  </a:cubicBezTo>
                  <a:close/>
                  <a:moveTo>
                    <a:pt x="2864923" y="2231123"/>
                  </a:moveTo>
                  <a:lnTo>
                    <a:pt x="2875842" y="2238833"/>
                  </a:lnTo>
                  <a:cubicBezTo>
                    <a:pt x="2875815" y="2238833"/>
                    <a:pt x="2875780" y="2238829"/>
                    <a:pt x="2875743" y="2238790"/>
                  </a:cubicBezTo>
                  <a:cubicBezTo>
                    <a:pt x="2872324" y="2235491"/>
                    <a:pt x="2868624" y="2232974"/>
                    <a:pt x="2864923" y="2231123"/>
                  </a:cubicBezTo>
                  <a:close/>
                  <a:moveTo>
                    <a:pt x="4114722" y="910194"/>
                  </a:moveTo>
                  <a:lnTo>
                    <a:pt x="4116908" y="912794"/>
                  </a:lnTo>
                  <a:lnTo>
                    <a:pt x="4118685" y="915238"/>
                  </a:lnTo>
                  <a:cubicBezTo>
                    <a:pt x="4117531" y="912930"/>
                    <a:pt x="4116377" y="911140"/>
                    <a:pt x="4114722" y="910194"/>
                  </a:cubicBezTo>
                  <a:close/>
                  <a:moveTo>
                    <a:pt x="3399956" y="287"/>
                  </a:moveTo>
                  <a:cubicBezTo>
                    <a:pt x="3652377" y="5427"/>
                    <a:pt x="3900303" y="79960"/>
                    <a:pt x="4113546" y="241875"/>
                  </a:cubicBezTo>
                  <a:cubicBezTo>
                    <a:pt x="4210502" y="314618"/>
                    <a:pt x="4298988" y="394421"/>
                    <a:pt x="4379291" y="481707"/>
                  </a:cubicBezTo>
                  <a:lnTo>
                    <a:pt x="4379291" y="1311342"/>
                  </a:lnTo>
                  <a:cubicBezTo>
                    <a:pt x="4339497" y="1253840"/>
                    <a:pt x="4302522" y="1195053"/>
                    <a:pt x="4267697" y="1136266"/>
                  </a:cubicBezTo>
                  <a:cubicBezTo>
                    <a:pt x="4236867" y="1090004"/>
                    <a:pt x="4211175" y="1043743"/>
                    <a:pt x="4180345" y="997481"/>
                  </a:cubicBezTo>
                  <a:cubicBezTo>
                    <a:pt x="4164929" y="982061"/>
                    <a:pt x="4154653" y="961500"/>
                    <a:pt x="4139238" y="940939"/>
                  </a:cubicBezTo>
                  <a:cubicBezTo>
                    <a:pt x="4139205" y="940895"/>
                    <a:pt x="4126115" y="923440"/>
                    <a:pt x="4116908" y="912794"/>
                  </a:cubicBezTo>
                  <a:cubicBezTo>
                    <a:pt x="4115095" y="910860"/>
                    <a:pt x="4114123" y="908897"/>
                    <a:pt x="4112735" y="907663"/>
                  </a:cubicBezTo>
                  <a:lnTo>
                    <a:pt x="4114722" y="910194"/>
                  </a:lnTo>
                  <a:lnTo>
                    <a:pt x="4108407" y="904958"/>
                  </a:lnTo>
                  <a:cubicBezTo>
                    <a:pt x="4051885" y="832995"/>
                    <a:pt x="3990225" y="761033"/>
                    <a:pt x="3918288" y="699351"/>
                  </a:cubicBezTo>
                  <a:cubicBezTo>
                    <a:pt x="3794967" y="591407"/>
                    <a:pt x="3609986" y="493744"/>
                    <a:pt x="3455835" y="478323"/>
                  </a:cubicBezTo>
                  <a:cubicBezTo>
                    <a:pt x="3019074" y="447482"/>
                    <a:pt x="2582313" y="699351"/>
                    <a:pt x="2448716" y="1120845"/>
                  </a:cubicBezTo>
                  <a:cubicBezTo>
                    <a:pt x="2376778" y="1347013"/>
                    <a:pt x="2392194" y="1583461"/>
                    <a:pt x="2500099" y="1799348"/>
                  </a:cubicBezTo>
                  <a:cubicBezTo>
                    <a:pt x="2551483" y="1902152"/>
                    <a:pt x="2602867" y="1979254"/>
                    <a:pt x="2659389" y="2035796"/>
                  </a:cubicBezTo>
                  <a:cubicBezTo>
                    <a:pt x="2721049" y="2107759"/>
                    <a:pt x="2787848" y="2169441"/>
                    <a:pt x="2859785" y="2225983"/>
                  </a:cubicBezTo>
                  <a:cubicBezTo>
                    <a:pt x="2859785" y="2226004"/>
                    <a:pt x="2859796" y="2231123"/>
                    <a:pt x="2864923" y="2231123"/>
                  </a:cubicBezTo>
                  <a:cubicBezTo>
                    <a:pt x="2864894" y="2231123"/>
                    <a:pt x="2859808" y="2231123"/>
                    <a:pt x="2859785" y="2231123"/>
                  </a:cubicBezTo>
                  <a:lnTo>
                    <a:pt x="2875743" y="2238790"/>
                  </a:lnTo>
                  <a:cubicBezTo>
                    <a:pt x="2882601" y="2243667"/>
                    <a:pt x="2889177" y="2250245"/>
                    <a:pt x="2895753" y="2256824"/>
                  </a:cubicBezTo>
                  <a:cubicBezTo>
                    <a:pt x="2916307" y="2267104"/>
                    <a:pt x="2931722" y="2282525"/>
                    <a:pt x="2952275" y="2292805"/>
                  </a:cubicBezTo>
                  <a:cubicBezTo>
                    <a:pt x="2983106" y="2318506"/>
                    <a:pt x="3019074" y="2339067"/>
                    <a:pt x="3055043" y="2364768"/>
                  </a:cubicBezTo>
                  <a:cubicBezTo>
                    <a:pt x="3126980" y="2405889"/>
                    <a:pt x="3198917" y="2452151"/>
                    <a:pt x="3265716" y="2493272"/>
                  </a:cubicBezTo>
                  <a:cubicBezTo>
                    <a:pt x="3409590" y="2585795"/>
                    <a:pt x="3558603" y="2683458"/>
                    <a:pt x="3666508" y="2817103"/>
                  </a:cubicBezTo>
                  <a:cubicBezTo>
                    <a:pt x="3923427" y="3135794"/>
                    <a:pt x="3959395" y="3572709"/>
                    <a:pt x="3779552" y="3942801"/>
                  </a:cubicBezTo>
                  <a:cubicBezTo>
                    <a:pt x="3635678" y="4251212"/>
                    <a:pt x="3332515" y="4503080"/>
                    <a:pt x="2998521" y="4575043"/>
                  </a:cubicBezTo>
                  <a:cubicBezTo>
                    <a:pt x="2577175" y="4662425"/>
                    <a:pt x="2160967" y="4487660"/>
                    <a:pt x="1893772" y="4148408"/>
                  </a:cubicBezTo>
                  <a:cubicBezTo>
                    <a:pt x="1801282" y="4035324"/>
                    <a:pt x="1719068" y="3911960"/>
                    <a:pt x="1647131" y="3783456"/>
                  </a:cubicBezTo>
                  <a:cubicBezTo>
                    <a:pt x="1595747" y="3680652"/>
                    <a:pt x="1549502" y="3618970"/>
                    <a:pt x="1467288" y="3547008"/>
                  </a:cubicBezTo>
                  <a:cubicBezTo>
                    <a:pt x="1405627" y="3490466"/>
                    <a:pt x="1307998" y="3428784"/>
                    <a:pt x="1225785" y="3403083"/>
                  </a:cubicBezTo>
                  <a:cubicBezTo>
                    <a:pt x="1138432" y="3377382"/>
                    <a:pt x="1056219" y="3367102"/>
                    <a:pt x="984281" y="3382522"/>
                  </a:cubicBezTo>
                  <a:cubicBezTo>
                    <a:pt x="783885" y="3423643"/>
                    <a:pt x="588627" y="3577849"/>
                    <a:pt x="526967" y="3778316"/>
                  </a:cubicBezTo>
                  <a:cubicBezTo>
                    <a:pt x="460168" y="3983922"/>
                    <a:pt x="480722" y="4199810"/>
                    <a:pt x="490998" y="4431118"/>
                  </a:cubicBezTo>
                  <a:cubicBezTo>
                    <a:pt x="495747" y="4528508"/>
                    <a:pt x="495558" y="4626447"/>
                    <a:pt x="488481" y="4723621"/>
                  </a:cubicBezTo>
                  <a:lnTo>
                    <a:pt x="5998" y="4723621"/>
                  </a:lnTo>
                  <a:cubicBezTo>
                    <a:pt x="13046" y="4633307"/>
                    <a:pt x="13788" y="4535483"/>
                    <a:pt x="7992" y="4431118"/>
                  </a:cubicBezTo>
                  <a:cubicBezTo>
                    <a:pt x="-17700" y="3978782"/>
                    <a:pt x="-2285" y="3480185"/>
                    <a:pt x="377954" y="3161495"/>
                  </a:cubicBezTo>
                  <a:cubicBezTo>
                    <a:pt x="573212" y="3007289"/>
                    <a:pt x="799300" y="2894206"/>
                    <a:pt x="1056219" y="2894206"/>
                  </a:cubicBezTo>
                  <a:cubicBezTo>
                    <a:pt x="1266891" y="2899346"/>
                    <a:pt x="1482703" y="2961028"/>
                    <a:pt x="1652269" y="3084392"/>
                  </a:cubicBezTo>
                  <a:cubicBezTo>
                    <a:pt x="1770451" y="3166635"/>
                    <a:pt x="1873219" y="3259158"/>
                    <a:pt x="1960571" y="3377382"/>
                  </a:cubicBezTo>
                  <a:cubicBezTo>
                    <a:pt x="2032508" y="3475045"/>
                    <a:pt x="2083892" y="3582989"/>
                    <a:pt x="2150690" y="3685792"/>
                  </a:cubicBezTo>
                  <a:cubicBezTo>
                    <a:pt x="2212351" y="3783456"/>
                    <a:pt x="2274011" y="3865698"/>
                    <a:pt x="2361363" y="3947941"/>
                  </a:cubicBezTo>
                  <a:cubicBezTo>
                    <a:pt x="2417885" y="3994203"/>
                    <a:pt x="2464131" y="4030184"/>
                    <a:pt x="2546345" y="4071305"/>
                  </a:cubicBezTo>
                  <a:cubicBezTo>
                    <a:pt x="2549161" y="4073705"/>
                    <a:pt x="2593412" y="4087137"/>
                    <a:pt x="2602867" y="4091866"/>
                  </a:cubicBezTo>
                  <a:cubicBezTo>
                    <a:pt x="2618282" y="4097006"/>
                    <a:pt x="2638835" y="4102146"/>
                    <a:pt x="2659389" y="4107287"/>
                  </a:cubicBezTo>
                  <a:cubicBezTo>
                    <a:pt x="2669665" y="4112427"/>
                    <a:pt x="2685080" y="4112427"/>
                    <a:pt x="2695357" y="4112427"/>
                  </a:cubicBezTo>
                  <a:cubicBezTo>
                    <a:pt x="2696375" y="4113445"/>
                    <a:pt x="2698201" y="4114262"/>
                    <a:pt x="2700595" y="4114630"/>
                  </a:cubicBezTo>
                  <a:cubicBezTo>
                    <a:pt x="2700474" y="4114606"/>
                    <a:pt x="2700355" y="4114584"/>
                    <a:pt x="2700237" y="4114562"/>
                  </a:cubicBezTo>
                  <a:lnTo>
                    <a:pt x="2715911" y="4117567"/>
                  </a:lnTo>
                  <a:lnTo>
                    <a:pt x="2710461" y="4116522"/>
                  </a:lnTo>
                  <a:cubicBezTo>
                    <a:pt x="2719032" y="4117567"/>
                    <a:pt x="2728434" y="4117567"/>
                    <a:pt x="2731326" y="4117567"/>
                  </a:cubicBezTo>
                  <a:cubicBezTo>
                    <a:pt x="2762156" y="4117567"/>
                    <a:pt x="2792986" y="4117567"/>
                    <a:pt x="2823816" y="4117567"/>
                  </a:cubicBezTo>
                  <a:cubicBezTo>
                    <a:pt x="2827596" y="4115669"/>
                    <a:pt x="2891595" y="4102146"/>
                    <a:pt x="2906030" y="4102146"/>
                  </a:cubicBezTo>
                  <a:cubicBezTo>
                    <a:pt x="2931722" y="4091866"/>
                    <a:pt x="2952275" y="4086726"/>
                    <a:pt x="2977967" y="4076446"/>
                  </a:cubicBezTo>
                  <a:cubicBezTo>
                    <a:pt x="2983092" y="4076446"/>
                    <a:pt x="2988217" y="4076446"/>
                    <a:pt x="2988244" y="4076446"/>
                  </a:cubicBezTo>
                  <a:cubicBezTo>
                    <a:pt x="2943283" y="4094436"/>
                    <a:pt x="3000608" y="4073072"/>
                    <a:pt x="2994988" y="4074337"/>
                  </a:cubicBezTo>
                  <a:lnTo>
                    <a:pt x="2988244" y="4076446"/>
                  </a:lnTo>
                  <a:cubicBezTo>
                    <a:pt x="3024213" y="4055885"/>
                    <a:pt x="3055043" y="4040464"/>
                    <a:pt x="3085873" y="4025044"/>
                  </a:cubicBezTo>
                  <a:cubicBezTo>
                    <a:pt x="3098709" y="4016484"/>
                    <a:pt x="3143611" y="3979410"/>
                    <a:pt x="3152672" y="3973642"/>
                  </a:cubicBezTo>
                  <a:cubicBezTo>
                    <a:pt x="3178364" y="3953081"/>
                    <a:pt x="3198917" y="3932521"/>
                    <a:pt x="3219470" y="3911960"/>
                  </a:cubicBezTo>
                  <a:cubicBezTo>
                    <a:pt x="3237922" y="3898117"/>
                    <a:pt x="3252232" y="3880131"/>
                    <a:pt x="3266237" y="3865552"/>
                  </a:cubicBezTo>
                  <a:lnTo>
                    <a:pt x="3270854" y="3860558"/>
                  </a:lnTo>
                  <a:cubicBezTo>
                    <a:pt x="3273564" y="3857848"/>
                    <a:pt x="3274845" y="3855137"/>
                    <a:pt x="3275415" y="3853169"/>
                  </a:cubicBezTo>
                  <a:lnTo>
                    <a:pt x="3280328" y="3845941"/>
                  </a:lnTo>
                  <a:lnTo>
                    <a:pt x="3275993" y="3850278"/>
                  </a:lnTo>
                  <a:cubicBezTo>
                    <a:pt x="3296546" y="3824577"/>
                    <a:pt x="3317100" y="3793736"/>
                    <a:pt x="3332515" y="3762895"/>
                  </a:cubicBezTo>
                  <a:cubicBezTo>
                    <a:pt x="3341507" y="3749402"/>
                    <a:pt x="3370169" y="3684748"/>
                    <a:pt x="3370310" y="3692900"/>
                  </a:cubicBezTo>
                  <a:lnTo>
                    <a:pt x="3368483" y="3701213"/>
                  </a:lnTo>
                  <a:cubicBezTo>
                    <a:pt x="3373622" y="3670372"/>
                    <a:pt x="3383898" y="3644671"/>
                    <a:pt x="3389037" y="3618970"/>
                  </a:cubicBezTo>
                  <a:cubicBezTo>
                    <a:pt x="3409590" y="3531587"/>
                    <a:pt x="3419867" y="3469905"/>
                    <a:pt x="3409590" y="3361961"/>
                  </a:cubicBezTo>
                  <a:cubicBezTo>
                    <a:pt x="3409262" y="3361633"/>
                    <a:pt x="3408955" y="3361326"/>
                    <a:pt x="3408729" y="3360976"/>
                  </a:cubicBezTo>
                  <a:cubicBezTo>
                    <a:pt x="3409372" y="3353770"/>
                    <a:pt x="3406069" y="3330378"/>
                    <a:pt x="3404873" y="3340085"/>
                  </a:cubicBezTo>
                  <a:lnTo>
                    <a:pt x="3404452" y="3351681"/>
                  </a:lnTo>
                  <a:cubicBezTo>
                    <a:pt x="3404452" y="3351658"/>
                    <a:pt x="3404452" y="3346530"/>
                    <a:pt x="3404452" y="3341401"/>
                  </a:cubicBezTo>
                  <a:cubicBezTo>
                    <a:pt x="3399313" y="3325980"/>
                    <a:pt x="3394175" y="3305419"/>
                    <a:pt x="3389037" y="3284859"/>
                  </a:cubicBezTo>
                  <a:cubicBezTo>
                    <a:pt x="3389037" y="3274578"/>
                    <a:pt x="3383898" y="3264298"/>
                    <a:pt x="3378760" y="3254018"/>
                  </a:cubicBezTo>
                  <a:cubicBezTo>
                    <a:pt x="3383898" y="3259158"/>
                    <a:pt x="3383898" y="3264298"/>
                    <a:pt x="3373622" y="3233457"/>
                  </a:cubicBezTo>
                  <a:cubicBezTo>
                    <a:pt x="3373622" y="3238597"/>
                    <a:pt x="3378760" y="3243737"/>
                    <a:pt x="3378760" y="3254018"/>
                  </a:cubicBezTo>
                  <a:cubicBezTo>
                    <a:pt x="3373622" y="3243737"/>
                    <a:pt x="3368483" y="3228317"/>
                    <a:pt x="3368483" y="3223177"/>
                  </a:cubicBezTo>
                  <a:cubicBezTo>
                    <a:pt x="3353578" y="3203296"/>
                    <a:pt x="3343477" y="3183415"/>
                    <a:pt x="3328786" y="3163610"/>
                  </a:cubicBezTo>
                  <a:lnTo>
                    <a:pt x="3335371" y="3169913"/>
                  </a:lnTo>
                  <a:cubicBezTo>
                    <a:pt x="3335342" y="3168159"/>
                    <a:pt x="3319348" y="3147154"/>
                    <a:pt x="3322238" y="3151214"/>
                  </a:cubicBezTo>
                  <a:cubicBezTo>
                    <a:pt x="3301684" y="3125513"/>
                    <a:pt x="3275993" y="3099812"/>
                    <a:pt x="3250301" y="3079252"/>
                  </a:cubicBezTo>
                  <a:cubicBezTo>
                    <a:pt x="3240024" y="3068971"/>
                    <a:pt x="3173225" y="3012430"/>
                    <a:pt x="3188640" y="3022710"/>
                  </a:cubicBezTo>
                  <a:cubicBezTo>
                    <a:pt x="3193779" y="3027850"/>
                    <a:pt x="3193779" y="3027850"/>
                    <a:pt x="3198917" y="3032990"/>
                  </a:cubicBezTo>
                  <a:cubicBezTo>
                    <a:pt x="3198917" y="3027850"/>
                    <a:pt x="3193779" y="3027850"/>
                    <a:pt x="3188640" y="3022710"/>
                  </a:cubicBezTo>
                  <a:cubicBezTo>
                    <a:pt x="3162948" y="3002149"/>
                    <a:pt x="3137257" y="2981588"/>
                    <a:pt x="3106426" y="2966168"/>
                  </a:cubicBezTo>
                  <a:cubicBezTo>
                    <a:pt x="2962552" y="2868505"/>
                    <a:pt x="2813540" y="2786262"/>
                    <a:pt x="2669665" y="2683458"/>
                  </a:cubicBezTo>
                  <a:cubicBezTo>
                    <a:pt x="2274011" y="2395609"/>
                    <a:pt x="1960571" y="1989535"/>
                    <a:pt x="1924602" y="1485798"/>
                  </a:cubicBezTo>
                  <a:cubicBezTo>
                    <a:pt x="1888634" y="961500"/>
                    <a:pt x="2191797" y="416641"/>
                    <a:pt x="2659389" y="175053"/>
                  </a:cubicBezTo>
                  <a:cubicBezTo>
                    <a:pt x="2890616" y="59399"/>
                    <a:pt x="3147534" y="-4853"/>
                    <a:pt x="3399956" y="28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2996" y="-1388180"/>
              <a:ext cx="10022017" cy="7667676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8E9FA09-5260-4878-99CA-62F77573EAA5}"/>
              </a:ext>
            </a:extLst>
          </p:cNvPr>
          <p:cNvSpPr/>
          <p:nvPr/>
        </p:nvSpPr>
        <p:spPr>
          <a:xfrm>
            <a:off x="330490" y="450927"/>
            <a:ext cx="6484884" cy="16607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r>
              <a:rPr lang="en-GB" sz="66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Phi Beta Lambda</a:t>
            </a:r>
            <a:endParaRPr lang="da-DK" sz="66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+mj-cs"/>
            </a:endParaRPr>
          </a:p>
          <a:p>
            <a:r>
              <a:rPr lang="en-US" sz="6600" b="1" dirty="0">
                <a:solidFill>
                  <a:srgbClr val="FF0000"/>
                </a:solidFill>
                <a:ea typeface="+mj-ea"/>
                <a:cs typeface="+mj-cs"/>
              </a:rPr>
              <a:t>Colorado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-1039890" y="2449683"/>
            <a:ext cx="6164384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2667" dirty="0"/>
              <a:t>2022 Awards Session</a:t>
            </a:r>
            <a:endParaRPr lang="en-US" sz="2667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A5BD0E5-D12C-4128-B898-4601A5E58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75" y="1810812"/>
            <a:ext cx="2900866" cy="2879109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3FAE070E-A873-4DEE-97A6-2AE20DD36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3" y="3947807"/>
            <a:ext cx="3240749" cy="26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8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7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Owen Klenda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199331" y="483463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Lauren McCoy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Client Service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9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Sean Benke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Job Interview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Myranda Wilson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Wolf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Public Speaking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42619" y="2375391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Sean Benke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79520" y="1864086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Victoria Goode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Zoe Munn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7" y="2837057"/>
            <a:ext cx="1282065" cy="1477905"/>
          </a:xfrm>
          <a:prstGeom prst="bentConnector4">
            <a:avLst>
              <a:gd name="adj1" fmla="val -17831"/>
              <a:gd name="adj2" fmla="val 65619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Accounting for Professionals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42619" y="2375391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Silver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79520" y="1864086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Nielsen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 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Taliyah Murphy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7" y="2837057"/>
            <a:ext cx="1282065" cy="1477905"/>
          </a:xfrm>
          <a:prstGeom prst="bentConnector4">
            <a:avLst>
              <a:gd name="adj1" fmla="val -17831"/>
              <a:gd name="adj2" fmla="val 65619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Accounting Principles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Joe Howard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Computer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Zoe Munn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Owen Klenda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Cost Accounting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Joe Howard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Sean Benke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Cyber Security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42619" y="2379491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Basant Paudel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66828" y="1856563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Christine Attai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Jaycie Allen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7" y="2841157"/>
            <a:ext cx="1282065" cy="1473805"/>
          </a:xfrm>
          <a:prstGeom prst="bentConnector4">
            <a:avLst>
              <a:gd name="adj1" fmla="val -17831"/>
              <a:gd name="adj2" fmla="val 6566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Entrepreneurship 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4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Wolf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Financial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Taliyah Murphy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Resume Contest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Myranda Wilson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Information Management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Jaycie Allen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Christansen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Macroeconomics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4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99622" y="2233902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Jaycie Allen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98870" y="1734690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Christansen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Lauren McCoy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7" y="2695568"/>
            <a:ext cx="1339068" cy="1619394"/>
          </a:xfrm>
          <a:prstGeom prst="bentConnector4">
            <a:avLst>
              <a:gd name="adj1" fmla="val -17072"/>
              <a:gd name="adj2" fmla="val 6425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Management 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Juana Rodriguez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Tarango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Lauren McCoy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Marketing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2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Nielsen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Microeconomics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Joe Howard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Networking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Concepts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5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64781" y="2928387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Christansen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531134" y="2436361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Jaycie Allen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Juana Rodriguez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Tarango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7" y="3390053"/>
            <a:ext cx="1304227" cy="924909"/>
          </a:xfrm>
          <a:prstGeom prst="bentConnector4">
            <a:avLst>
              <a:gd name="adj1" fmla="val -17528"/>
              <a:gd name="adj2" fmla="val 7495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214488" y="109725"/>
            <a:ext cx="63484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Organizational Behavior &amp; Leadership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99623" y="1851108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Taliyah Murphy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98871" y="1353561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Silver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Owen Klenda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6" y="2312774"/>
            <a:ext cx="1339071" cy="2002188"/>
          </a:xfrm>
          <a:prstGeom prst="bentConnector4">
            <a:avLst>
              <a:gd name="adj1" fmla="val -22762"/>
              <a:gd name="adj2" fmla="val 61529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Personal Finance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Basant Paudel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Project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Management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4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Juana Rodriguez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Tarango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Retail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Management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Owen Klenda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Victoria Goode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Sean Benke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Zoe Munn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Accounting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Analysis &amp;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Decision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Making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4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299623" y="1851108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Victoria Goode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498871" y="1353561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3rd Place</a:t>
            </a:r>
            <a:endParaRPr lang="en-US" sz="3200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Chrstine Attai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Silver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7" name="Elbow Connector 166"/>
          <p:cNvCxnSpPr>
            <a:cxnSpLocks/>
            <a:stCxn id="158" idx="3"/>
            <a:endCxn id="145" idx="0"/>
          </p:cNvCxnSpPr>
          <p:nvPr/>
        </p:nvCxnSpPr>
        <p:spPr>
          <a:xfrm flipH="1">
            <a:off x="1864886" y="2312774"/>
            <a:ext cx="1339071" cy="2002188"/>
          </a:xfrm>
          <a:prstGeom prst="bentConnector4">
            <a:avLst>
              <a:gd name="adj1" fmla="val -22762"/>
              <a:gd name="adj2" fmla="val 61529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Statistical Analysis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9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"/>
                            </p:stCondLst>
                            <p:childTnLst>
                              <p:par>
                                <p:cTn id="36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"/>
                            </p:stCondLst>
                            <p:childTnLst>
                              <p:par>
                                <p:cTn id="57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  <p:bldP spid="163" grpId="0"/>
      <p:bldP spid="164" grpId="0"/>
      <p:bldP spid="165" grpId="0"/>
      <p:bldP spid="1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743191" y="-1861417"/>
            <a:ext cx="14897618" cy="10223568"/>
            <a:chOff x="4122996" y="-1388180"/>
            <a:chExt cx="10022017" cy="7667676"/>
          </a:xfrm>
        </p:grpSpPr>
        <p:sp>
          <p:nvSpPr>
            <p:cNvPr id="5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0116" y="419880"/>
              <a:ext cx="4379291" cy="4723621"/>
            </a:xfrm>
            <a:custGeom>
              <a:avLst/>
              <a:gdLst/>
              <a:ahLst/>
              <a:cxnLst/>
              <a:rect l="l" t="t" r="r" b="b"/>
              <a:pathLst>
                <a:path w="4379291" h="4723621">
                  <a:moveTo>
                    <a:pt x="2546345" y="4071305"/>
                  </a:moveTo>
                  <a:cubicBezTo>
                    <a:pt x="2546371" y="4071305"/>
                    <a:pt x="2551509" y="4071318"/>
                    <a:pt x="2561760" y="4076446"/>
                  </a:cubicBezTo>
                  <a:cubicBezTo>
                    <a:pt x="2556621" y="4076446"/>
                    <a:pt x="2551483" y="4071305"/>
                    <a:pt x="2546345" y="4071305"/>
                  </a:cubicBezTo>
                  <a:close/>
                  <a:moveTo>
                    <a:pt x="3275993" y="3850278"/>
                  </a:moveTo>
                  <a:lnTo>
                    <a:pt x="3275415" y="3853169"/>
                  </a:lnTo>
                  <a:lnTo>
                    <a:pt x="3266930" y="3864802"/>
                  </a:lnTo>
                  <a:lnTo>
                    <a:pt x="3266237" y="3865552"/>
                  </a:lnTo>
                  <a:cubicBezTo>
                    <a:pt x="3267029" y="3863928"/>
                    <a:pt x="3269912" y="3859403"/>
                    <a:pt x="3275993" y="3850278"/>
                  </a:cubicBezTo>
                  <a:close/>
                  <a:moveTo>
                    <a:pt x="3406441" y="3358361"/>
                  </a:moveTo>
                  <a:lnTo>
                    <a:pt x="3408729" y="3360976"/>
                  </a:lnTo>
                  <a:cubicBezTo>
                    <a:pt x="3407849" y="3362669"/>
                    <a:pt x="3407252" y="3361275"/>
                    <a:pt x="3406441" y="3358361"/>
                  </a:cubicBezTo>
                  <a:close/>
                  <a:moveTo>
                    <a:pt x="3322238" y="3151214"/>
                  </a:moveTo>
                  <a:cubicBezTo>
                    <a:pt x="3322238" y="3156354"/>
                    <a:pt x="3327376" y="3156354"/>
                    <a:pt x="3327376" y="3161495"/>
                  </a:cubicBezTo>
                  <a:lnTo>
                    <a:pt x="3328786" y="3163610"/>
                  </a:lnTo>
                  <a:cubicBezTo>
                    <a:pt x="3326986" y="3161740"/>
                    <a:pt x="3324841" y="3159330"/>
                    <a:pt x="3322238" y="3156354"/>
                  </a:cubicBezTo>
                  <a:cubicBezTo>
                    <a:pt x="3322238" y="3156346"/>
                    <a:pt x="3322238" y="3156147"/>
                    <a:pt x="3322238" y="3151214"/>
                  </a:cubicBezTo>
                  <a:close/>
                  <a:moveTo>
                    <a:pt x="2864923" y="2231123"/>
                  </a:moveTo>
                  <a:lnTo>
                    <a:pt x="2875842" y="2238833"/>
                  </a:lnTo>
                  <a:cubicBezTo>
                    <a:pt x="2875815" y="2238833"/>
                    <a:pt x="2875780" y="2238829"/>
                    <a:pt x="2875743" y="2238790"/>
                  </a:cubicBezTo>
                  <a:cubicBezTo>
                    <a:pt x="2872324" y="2235491"/>
                    <a:pt x="2868624" y="2232974"/>
                    <a:pt x="2864923" y="2231123"/>
                  </a:cubicBezTo>
                  <a:close/>
                  <a:moveTo>
                    <a:pt x="4114722" y="910194"/>
                  </a:moveTo>
                  <a:lnTo>
                    <a:pt x="4116908" y="912794"/>
                  </a:lnTo>
                  <a:lnTo>
                    <a:pt x="4118685" y="915238"/>
                  </a:lnTo>
                  <a:cubicBezTo>
                    <a:pt x="4117531" y="912930"/>
                    <a:pt x="4116377" y="911140"/>
                    <a:pt x="4114722" y="910194"/>
                  </a:cubicBezTo>
                  <a:close/>
                  <a:moveTo>
                    <a:pt x="3399956" y="287"/>
                  </a:moveTo>
                  <a:cubicBezTo>
                    <a:pt x="3652377" y="5427"/>
                    <a:pt x="3900303" y="79960"/>
                    <a:pt x="4113546" y="241875"/>
                  </a:cubicBezTo>
                  <a:cubicBezTo>
                    <a:pt x="4210502" y="314618"/>
                    <a:pt x="4298988" y="394421"/>
                    <a:pt x="4379291" y="481707"/>
                  </a:cubicBezTo>
                  <a:lnTo>
                    <a:pt x="4379291" y="1311342"/>
                  </a:lnTo>
                  <a:cubicBezTo>
                    <a:pt x="4339497" y="1253840"/>
                    <a:pt x="4302522" y="1195053"/>
                    <a:pt x="4267697" y="1136266"/>
                  </a:cubicBezTo>
                  <a:cubicBezTo>
                    <a:pt x="4236867" y="1090004"/>
                    <a:pt x="4211175" y="1043743"/>
                    <a:pt x="4180345" y="997481"/>
                  </a:cubicBezTo>
                  <a:cubicBezTo>
                    <a:pt x="4164929" y="982061"/>
                    <a:pt x="4154653" y="961500"/>
                    <a:pt x="4139238" y="940939"/>
                  </a:cubicBezTo>
                  <a:cubicBezTo>
                    <a:pt x="4139205" y="940895"/>
                    <a:pt x="4126115" y="923440"/>
                    <a:pt x="4116908" y="912794"/>
                  </a:cubicBezTo>
                  <a:cubicBezTo>
                    <a:pt x="4115095" y="910860"/>
                    <a:pt x="4114123" y="908897"/>
                    <a:pt x="4112735" y="907663"/>
                  </a:cubicBezTo>
                  <a:lnTo>
                    <a:pt x="4114722" y="910194"/>
                  </a:lnTo>
                  <a:lnTo>
                    <a:pt x="4108407" y="904958"/>
                  </a:lnTo>
                  <a:cubicBezTo>
                    <a:pt x="4051885" y="832995"/>
                    <a:pt x="3990225" y="761033"/>
                    <a:pt x="3918288" y="699351"/>
                  </a:cubicBezTo>
                  <a:cubicBezTo>
                    <a:pt x="3794967" y="591407"/>
                    <a:pt x="3609986" y="493744"/>
                    <a:pt x="3455835" y="478323"/>
                  </a:cubicBezTo>
                  <a:cubicBezTo>
                    <a:pt x="3019074" y="447482"/>
                    <a:pt x="2582313" y="699351"/>
                    <a:pt x="2448716" y="1120845"/>
                  </a:cubicBezTo>
                  <a:cubicBezTo>
                    <a:pt x="2376778" y="1347013"/>
                    <a:pt x="2392194" y="1583461"/>
                    <a:pt x="2500099" y="1799348"/>
                  </a:cubicBezTo>
                  <a:cubicBezTo>
                    <a:pt x="2551483" y="1902152"/>
                    <a:pt x="2602867" y="1979254"/>
                    <a:pt x="2659389" y="2035796"/>
                  </a:cubicBezTo>
                  <a:cubicBezTo>
                    <a:pt x="2721049" y="2107759"/>
                    <a:pt x="2787848" y="2169441"/>
                    <a:pt x="2859785" y="2225983"/>
                  </a:cubicBezTo>
                  <a:cubicBezTo>
                    <a:pt x="2859785" y="2226004"/>
                    <a:pt x="2859796" y="2231123"/>
                    <a:pt x="2864923" y="2231123"/>
                  </a:cubicBezTo>
                  <a:cubicBezTo>
                    <a:pt x="2864894" y="2231123"/>
                    <a:pt x="2859808" y="2231123"/>
                    <a:pt x="2859785" y="2231123"/>
                  </a:cubicBezTo>
                  <a:lnTo>
                    <a:pt x="2875743" y="2238790"/>
                  </a:lnTo>
                  <a:cubicBezTo>
                    <a:pt x="2882601" y="2243667"/>
                    <a:pt x="2889177" y="2250245"/>
                    <a:pt x="2895753" y="2256824"/>
                  </a:cubicBezTo>
                  <a:cubicBezTo>
                    <a:pt x="2916307" y="2267104"/>
                    <a:pt x="2931722" y="2282525"/>
                    <a:pt x="2952275" y="2292805"/>
                  </a:cubicBezTo>
                  <a:cubicBezTo>
                    <a:pt x="2983106" y="2318506"/>
                    <a:pt x="3019074" y="2339067"/>
                    <a:pt x="3055043" y="2364768"/>
                  </a:cubicBezTo>
                  <a:cubicBezTo>
                    <a:pt x="3126980" y="2405889"/>
                    <a:pt x="3198917" y="2452151"/>
                    <a:pt x="3265716" y="2493272"/>
                  </a:cubicBezTo>
                  <a:cubicBezTo>
                    <a:pt x="3409590" y="2585795"/>
                    <a:pt x="3558603" y="2683458"/>
                    <a:pt x="3666508" y="2817103"/>
                  </a:cubicBezTo>
                  <a:cubicBezTo>
                    <a:pt x="3923427" y="3135794"/>
                    <a:pt x="3959395" y="3572709"/>
                    <a:pt x="3779552" y="3942801"/>
                  </a:cubicBezTo>
                  <a:cubicBezTo>
                    <a:pt x="3635678" y="4251212"/>
                    <a:pt x="3332515" y="4503080"/>
                    <a:pt x="2998521" y="4575043"/>
                  </a:cubicBezTo>
                  <a:cubicBezTo>
                    <a:pt x="2577175" y="4662425"/>
                    <a:pt x="2160967" y="4487660"/>
                    <a:pt x="1893772" y="4148408"/>
                  </a:cubicBezTo>
                  <a:cubicBezTo>
                    <a:pt x="1801282" y="4035324"/>
                    <a:pt x="1719068" y="3911960"/>
                    <a:pt x="1647131" y="3783456"/>
                  </a:cubicBezTo>
                  <a:cubicBezTo>
                    <a:pt x="1595747" y="3680652"/>
                    <a:pt x="1549502" y="3618970"/>
                    <a:pt x="1467288" y="3547008"/>
                  </a:cubicBezTo>
                  <a:cubicBezTo>
                    <a:pt x="1405627" y="3490466"/>
                    <a:pt x="1307998" y="3428784"/>
                    <a:pt x="1225785" y="3403083"/>
                  </a:cubicBezTo>
                  <a:cubicBezTo>
                    <a:pt x="1138432" y="3377382"/>
                    <a:pt x="1056219" y="3367102"/>
                    <a:pt x="984281" y="3382522"/>
                  </a:cubicBezTo>
                  <a:cubicBezTo>
                    <a:pt x="783885" y="3423643"/>
                    <a:pt x="588627" y="3577849"/>
                    <a:pt x="526967" y="3778316"/>
                  </a:cubicBezTo>
                  <a:cubicBezTo>
                    <a:pt x="460168" y="3983922"/>
                    <a:pt x="480722" y="4199810"/>
                    <a:pt x="490998" y="4431118"/>
                  </a:cubicBezTo>
                  <a:cubicBezTo>
                    <a:pt x="495747" y="4528508"/>
                    <a:pt x="495558" y="4626447"/>
                    <a:pt x="488481" y="4723621"/>
                  </a:cubicBezTo>
                  <a:lnTo>
                    <a:pt x="5998" y="4723621"/>
                  </a:lnTo>
                  <a:cubicBezTo>
                    <a:pt x="13046" y="4633307"/>
                    <a:pt x="13788" y="4535483"/>
                    <a:pt x="7992" y="4431118"/>
                  </a:cubicBezTo>
                  <a:cubicBezTo>
                    <a:pt x="-17700" y="3978782"/>
                    <a:pt x="-2285" y="3480185"/>
                    <a:pt x="377954" y="3161495"/>
                  </a:cubicBezTo>
                  <a:cubicBezTo>
                    <a:pt x="573212" y="3007289"/>
                    <a:pt x="799300" y="2894206"/>
                    <a:pt x="1056219" y="2894206"/>
                  </a:cubicBezTo>
                  <a:cubicBezTo>
                    <a:pt x="1266891" y="2899346"/>
                    <a:pt x="1482703" y="2961028"/>
                    <a:pt x="1652269" y="3084392"/>
                  </a:cubicBezTo>
                  <a:cubicBezTo>
                    <a:pt x="1770451" y="3166635"/>
                    <a:pt x="1873219" y="3259158"/>
                    <a:pt x="1960571" y="3377382"/>
                  </a:cubicBezTo>
                  <a:cubicBezTo>
                    <a:pt x="2032508" y="3475045"/>
                    <a:pt x="2083892" y="3582989"/>
                    <a:pt x="2150690" y="3685792"/>
                  </a:cubicBezTo>
                  <a:cubicBezTo>
                    <a:pt x="2212351" y="3783456"/>
                    <a:pt x="2274011" y="3865698"/>
                    <a:pt x="2361363" y="3947941"/>
                  </a:cubicBezTo>
                  <a:cubicBezTo>
                    <a:pt x="2417885" y="3994203"/>
                    <a:pt x="2464131" y="4030184"/>
                    <a:pt x="2546345" y="4071305"/>
                  </a:cubicBezTo>
                  <a:cubicBezTo>
                    <a:pt x="2549161" y="4073705"/>
                    <a:pt x="2593412" y="4087137"/>
                    <a:pt x="2602867" y="4091866"/>
                  </a:cubicBezTo>
                  <a:cubicBezTo>
                    <a:pt x="2618282" y="4097006"/>
                    <a:pt x="2638835" y="4102146"/>
                    <a:pt x="2659389" y="4107287"/>
                  </a:cubicBezTo>
                  <a:cubicBezTo>
                    <a:pt x="2669665" y="4112427"/>
                    <a:pt x="2685080" y="4112427"/>
                    <a:pt x="2695357" y="4112427"/>
                  </a:cubicBezTo>
                  <a:cubicBezTo>
                    <a:pt x="2696375" y="4113445"/>
                    <a:pt x="2698201" y="4114262"/>
                    <a:pt x="2700595" y="4114630"/>
                  </a:cubicBezTo>
                  <a:cubicBezTo>
                    <a:pt x="2700474" y="4114606"/>
                    <a:pt x="2700355" y="4114584"/>
                    <a:pt x="2700237" y="4114562"/>
                  </a:cubicBezTo>
                  <a:lnTo>
                    <a:pt x="2715911" y="4117567"/>
                  </a:lnTo>
                  <a:lnTo>
                    <a:pt x="2710461" y="4116522"/>
                  </a:lnTo>
                  <a:cubicBezTo>
                    <a:pt x="2719032" y="4117567"/>
                    <a:pt x="2728434" y="4117567"/>
                    <a:pt x="2731326" y="4117567"/>
                  </a:cubicBezTo>
                  <a:cubicBezTo>
                    <a:pt x="2762156" y="4117567"/>
                    <a:pt x="2792986" y="4117567"/>
                    <a:pt x="2823816" y="4117567"/>
                  </a:cubicBezTo>
                  <a:cubicBezTo>
                    <a:pt x="2827596" y="4115669"/>
                    <a:pt x="2891595" y="4102146"/>
                    <a:pt x="2906030" y="4102146"/>
                  </a:cubicBezTo>
                  <a:cubicBezTo>
                    <a:pt x="2931722" y="4091866"/>
                    <a:pt x="2952275" y="4086726"/>
                    <a:pt x="2977967" y="4076446"/>
                  </a:cubicBezTo>
                  <a:cubicBezTo>
                    <a:pt x="2983092" y="4076446"/>
                    <a:pt x="2988217" y="4076446"/>
                    <a:pt x="2988244" y="4076446"/>
                  </a:cubicBezTo>
                  <a:cubicBezTo>
                    <a:pt x="2943283" y="4094436"/>
                    <a:pt x="3000608" y="4073072"/>
                    <a:pt x="2994988" y="4074337"/>
                  </a:cubicBezTo>
                  <a:lnTo>
                    <a:pt x="2988244" y="4076446"/>
                  </a:lnTo>
                  <a:cubicBezTo>
                    <a:pt x="3024213" y="4055885"/>
                    <a:pt x="3055043" y="4040464"/>
                    <a:pt x="3085873" y="4025044"/>
                  </a:cubicBezTo>
                  <a:cubicBezTo>
                    <a:pt x="3098709" y="4016484"/>
                    <a:pt x="3143611" y="3979410"/>
                    <a:pt x="3152672" y="3973642"/>
                  </a:cubicBezTo>
                  <a:cubicBezTo>
                    <a:pt x="3178364" y="3953081"/>
                    <a:pt x="3198917" y="3932521"/>
                    <a:pt x="3219470" y="3911960"/>
                  </a:cubicBezTo>
                  <a:cubicBezTo>
                    <a:pt x="3237922" y="3898117"/>
                    <a:pt x="3252232" y="3880131"/>
                    <a:pt x="3266237" y="3865552"/>
                  </a:cubicBezTo>
                  <a:lnTo>
                    <a:pt x="3270854" y="3860558"/>
                  </a:lnTo>
                  <a:cubicBezTo>
                    <a:pt x="3273564" y="3857848"/>
                    <a:pt x="3274845" y="3855137"/>
                    <a:pt x="3275415" y="3853169"/>
                  </a:cubicBezTo>
                  <a:lnTo>
                    <a:pt x="3280328" y="3845941"/>
                  </a:lnTo>
                  <a:lnTo>
                    <a:pt x="3275993" y="3850278"/>
                  </a:lnTo>
                  <a:cubicBezTo>
                    <a:pt x="3296546" y="3824577"/>
                    <a:pt x="3317100" y="3793736"/>
                    <a:pt x="3332515" y="3762895"/>
                  </a:cubicBezTo>
                  <a:cubicBezTo>
                    <a:pt x="3341507" y="3749402"/>
                    <a:pt x="3370169" y="3684748"/>
                    <a:pt x="3370310" y="3692900"/>
                  </a:cubicBezTo>
                  <a:lnTo>
                    <a:pt x="3368483" y="3701213"/>
                  </a:lnTo>
                  <a:cubicBezTo>
                    <a:pt x="3373622" y="3670372"/>
                    <a:pt x="3383898" y="3644671"/>
                    <a:pt x="3389037" y="3618970"/>
                  </a:cubicBezTo>
                  <a:cubicBezTo>
                    <a:pt x="3409590" y="3531587"/>
                    <a:pt x="3419867" y="3469905"/>
                    <a:pt x="3409590" y="3361961"/>
                  </a:cubicBezTo>
                  <a:cubicBezTo>
                    <a:pt x="3409262" y="3361633"/>
                    <a:pt x="3408955" y="3361326"/>
                    <a:pt x="3408729" y="3360976"/>
                  </a:cubicBezTo>
                  <a:cubicBezTo>
                    <a:pt x="3409372" y="3353770"/>
                    <a:pt x="3406069" y="3330378"/>
                    <a:pt x="3404873" y="3340085"/>
                  </a:cubicBezTo>
                  <a:lnTo>
                    <a:pt x="3404452" y="3351681"/>
                  </a:lnTo>
                  <a:cubicBezTo>
                    <a:pt x="3404452" y="3351658"/>
                    <a:pt x="3404452" y="3346530"/>
                    <a:pt x="3404452" y="3341401"/>
                  </a:cubicBezTo>
                  <a:cubicBezTo>
                    <a:pt x="3399313" y="3325980"/>
                    <a:pt x="3394175" y="3305419"/>
                    <a:pt x="3389037" y="3284859"/>
                  </a:cubicBezTo>
                  <a:cubicBezTo>
                    <a:pt x="3389037" y="3274578"/>
                    <a:pt x="3383898" y="3264298"/>
                    <a:pt x="3378760" y="3254018"/>
                  </a:cubicBezTo>
                  <a:cubicBezTo>
                    <a:pt x="3383898" y="3259158"/>
                    <a:pt x="3383898" y="3264298"/>
                    <a:pt x="3373622" y="3233457"/>
                  </a:cubicBezTo>
                  <a:cubicBezTo>
                    <a:pt x="3373622" y="3238597"/>
                    <a:pt x="3378760" y="3243737"/>
                    <a:pt x="3378760" y="3254018"/>
                  </a:cubicBezTo>
                  <a:cubicBezTo>
                    <a:pt x="3373622" y="3243737"/>
                    <a:pt x="3368483" y="3228317"/>
                    <a:pt x="3368483" y="3223177"/>
                  </a:cubicBezTo>
                  <a:cubicBezTo>
                    <a:pt x="3353578" y="3203296"/>
                    <a:pt x="3343477" y="3183415"/>
                    <a:pt x="3328786" y="3163610"/>
                  </a:cubicBezTo>
                  <a:lnTo>
                    <a:pt x="3335371" y="3169913"/>
                  </a:lnTo>
                  <a:cubicBezTo>
                    <a:pt x="3335342" y="3168159"/>
                    <a:pt x="3319348" y="3147154"/>
                    <a:pt x="3322238" y="3151214"/>
                  </a:cubicBezTo>
                  <a:cubicBezTo>
                    <a:pt x="3301684" y="3125513"/>
                    <a:pt x="3275993" y="3099812"/>
                    <a:pt x="3250301" y="3079252"/>
                  </a:cubicBezTo>
                  <a:cubicBezTo>
                    <a:pt x="3240024" y="3068971"/>
                    <a:pt x="3173225" y="3012430"/>
                    <a:pt x="3188640" y="3022710"/>
                  </a:cubicBezTo>
                  <a:cubicBezTo>
                    <a:pt x="3193779" y="3027850"/>
                    <a:pt x="3193779" y="3027850"/>
                    <a:pt x="3198917" y="3032990"/>
                  </a:cubicBezTo>
                  <a:cubicBezTo>
                    <a:pt x="3198917" y="3027850"/>
                    <a:pt x="3193779" y="3027850"/>
                    <a:pt x="3188640" y="3022710"/>
                  </a:cubicBezTo>
                  <a:cubicBezTo>
                    <a:pt x="3162948" y="3002149"/>
                    <a:pt x="3137257" y="2981588"/>
                    <a:pt x="3106426" y="2966168"/>
                  </a:cubicBezTo>
                  <a:cubicBezTo>
                    <a:pt x="2962552" y="2868505"/>
                    <a:pt x="2813540" y="2786262"/>
                    <a:pt x="2669665" y="2683458"/>
                  </a:cubicBezTo>
                  <a:cubicBezTo>
                    <a:pt x="2274011" y="2395609"/>
                    <a:pt x="1960571" y="1989535"/>
                    <a:pt x="1924602" y="1485798"/>
                  </a:cubicBezTo>
                  <a:cubicBezTo>
                    <a:pt x="1888634" y="961500"/>
                    <a:pt x="2191797" y="416641"/>
                    <a:pt x="2659389" y="175053"/>
                  </a:cubicBezTo>
                  <a:cubicBezTo>
                    <a:pt x="2890616" y="59399"/>
                    <a:pt x="3147534" y="-4853"/>
                    <a:pt x="3399956" y="287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22996" y="-1388180"/>
              <a:ext cx="10022017" cy="7667676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8E9FA09-5260-4878-99CA-62F77573EAA5}"/>
              </a:ext>
            </a:extLst>
          </p:cNvPr>
          <p:cNvSpPr/>
          <p:nvPr/>
        </p:nvSpPr>
        <p:spPr>
          <a:xfrm>
            <a:off x="330490" y="450927"/>
            <a:ext cx="6484884" cy="16607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r>
              <a:rPr lang="en-GB" sz="66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Phi Beta Lambda</a:t>
            </a:r>
            <a:endParaRPr lang="da-DK" sz="66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+mj-cs"/>
            </a:endParaRPr>
          </a:p>
          <a:p>
            <a:r>
              <a:rPr lang="en-US" sz="6600" b="1" dirty="0">
                <a:solidFill>
                  <a:srgbClr val="FF0000"/>
                </a:solidFill>
                <a:ea typeface="+mj-ea"/>
                <a:cs typeface="+mj-cs"/>
              </a:rPr>
              <a:t>Colorado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-1039890" y="2449683"/>
            <a:ext cx="6164384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2667" dirty="0"/>
              <a:t>2022 Awards Session</a:t>
            </a:r>
            <a:endParaRPr lang="en-US" sz="2667" dirty="0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A5BD0E5-D12C-4128-B898-4601A5E58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75" y="1810812"/>
            <a:ext cx="2900866" cy="2879109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3FAE070E-A873-4DEE-97A6-2AE20DD36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3" y="3947807"/>
            <a:ext cx="3240749" cy="263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3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7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Juana Rodriguez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Tarango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Marketing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Analysis &amp;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Decision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Making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9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Pria Zaveri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Strategic Analysis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&amp; Decision Making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6075626" y="4785609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Maria Silver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6274874" y="4288062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2nd Place</a:t>
            </a:r>
            <a:endParaRPr lang="en-US" sz="32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Vraj Kacchia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University of Colorado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8" name="Elbow Connector 167"/>
          <p:cNvCxnSpPr>
            <a:stCxn id="153" idx="4"/>
            <a:endCxn id="164" idx="0"/>
          </p:cNvCxnSpPr>
          <p:nvPr/>
        </p:nvCxnSpPr>
        <p:spPr>
          <a:xfrm rot="16200000" flipH="1">
            <a:off x="5392387" y="2152656"/>
            <a:ext cx="3057373" cy="1213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Business Ethics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9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"/>
                            </p:stCondLst>
                            <p:childTnLst>
                              <p:par>
                                <p:cTn id="4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5" grpId="0"/>
      <p:bldP spid="1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Victoria Goode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Adams State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Business </a:t>
            </a:r>
          </a:p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Decision Making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2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Jaycie Allen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Amanda Christansen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Business Presentation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4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860686" y="-732884"/>
            <a:ext cx="11381521" cy="8952856"/>
            <a:chOff x="645514" y="-549663"/>
            <a:chExt cx="8536141" cy="6714642"/>
          </a:xfrm>
        </p:grpSpPr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DFAB4D51-E813-4D34-8F1C-2AA9D6DDD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243" y="-549663"/>
              <a:ext cx="7937107" cy="5693163"/>
            </a:xfrm>
            <a:custGeom>
              <a:avLst/>
              <a:gdLst/>
              <a:ahLst/>
              <a:cxnLst/>
              <a:rect l="l" t="t" r="r" b="b"/>
              <a:pathLst>
                <a:path w="7937107" h="5693163">
                  <a:moveTo>
                    <a:pt x="2790290" y="5003211"/>
                  </a:moveTo>
                  <a:lnTo>
                    <a:pt x="2787007" y="5009778"/>
                  </a:lnTo>
                  <a:lnTo>
                    <a:pt x="2783452" y="5014429"/>
                  </a:lnTo>
                  <a:lnTo>
                    <a:pt x="2782410" y="5015471"/>
                  </a:lnTo>
                  <a:cubicBezTo>
                    <a:pt x="2783425" y="5013635"/>
                    <a:pt x="2785862" y="5009854"/>
                    <a:pt x="2790290" y="5003211"/>
                  </a:cubicBezTo>
                  <a:close/>
                  <a:moveTo>
                    <a:pt x="2899703" y="4578536"/>
                  </a:moveTo>
                  <a:lnTo>
                    <a:pt x="2903321" y="4585773"/>
                  </a:lnTo>
                  <a:cubicBezTo>
                    <a:pt x="2902986" y="4589208"/>
                    <a:pt x="2901891" y="4587292"/>
                    <a:pt x="2899703" y="4578536"/>
                  </a:cubicBezTo>
                  <a:close/>
                  <a:moveTo>
                    <a:pt x="2829678" y="4407791"/>
                  </a:moveTo>
                  <a:cubicBezTo>
                    <a:pt x="2829678" y="4412169"/>
                    <a:pt x="2834055" y="4412169"/>
                    <a:pt x="2834055" y="4416547"/>
                  </a:cubicBezTo>
                  <a:lnTo>
                    <a:pt x="2835256" y="4418349"/>
                  </a:lnTo>
                  <a:cubicBezTo>
                    <a:pt x="2833722" y="4416757"/>
                    <a:pt x="2831895" y="4414704"/>
                    <a:pt x="2829678" y="4412169"/>
                  </a:cubicBezTo>
                  <a:cubicBezTo>
                    <a:pt x="2829678" y="4412166"/>
                    <a:pt x="2829678" y="4412043"/>
                    <a:pt x="2829678" y="4407791"/>
                  </a:cubicBezTo>
                  <a:close/>
                  <a:moveTo>
                    <a:pt x="2440166" y="3624113"/>
                  </a:moveTo>
                  <a:lnTo>
                    <a:pt x="2449466" y="3630681"/>
                  </a:lnTo>
                  <a:cubicBezTo>
                    <a:pt x="2444561" y="3626588"/>
                    <a:pt x="2442364" y="3625213"/>
                    <a:pt x="2440166" y="3624113"/>
                  </a:cubicBezTo>
                  <a:close/>
                  <a:moveTo>
                    <a:pt x="6742310" y="3146902"/>
                  </a:moveTo>
                  <a:cubicBezTo>
                    <a:pt x="6748875" y="3151280"/>
                    <a:pt x="6754346" y="3155658"/>
                    <a:pt x="6750999" y="3153856"/>
                  </a:cubicBezTo>
                  <a:cubicBezTo>
                    <a:pt x="6748977" y="3150634"/>
                    <a:pt x="6746041" y="3148768"/>
                    <a:pt x="6742310" y="3146902"/>
                  </a:cubicBezTo>
                  <a:close/>
                  <a:moveTo>
                    <a:pt x="7723203" y="3137051"/>
                  </a:moveTo>
                  <a:cubicBezTo>
                    <a:pt x="7724845" y="3135957"/>
                    <a:pt x="7722657" y="3138146"/>
                    <a:pt x="7718280" y="3142524"/>
                  </a:cubicBezTo>
                  <a:lnTo>
                    <a:pt x="7705150" y="3151280"/>
                  </a:lnTo>
                  <a:cubicBezTo>
                    <a:pt x="7716091" y="3142524"/>
                    <a:pt x="7721562" y="3138146"/>
                    <a:pt x="7723203" y="3137051"/>
                  </a:cubicBezTo>
                  <a:close/>
                  <a:moveTo>
                    <a:pt x="3499290" y="2494567"/>
                  </a:moveTo>
                  <a:cubicBezTo>
                    <a:pt x="3499290" y="2493287"/>
                    <a:pt x="3501535" y="2495375"/>
                    <a:pt x="3504660" y="2499016"/>
                  </a:cubicBezTo>
                  <a:cubicBezTo>
                    <a:pt x="3506072" y="2499824"/>
                    <a:pt x="3507058" y="2501352"/>
                    <a:pt x="3508043" y="2503323"/>
                  </a:cubicBezTo>
                  <a:cubicBezTo>
                    <a:pt x="3503667" y="2498945"/>
                    <a:pt x="3503667" y="2494567"/>
                    <a:pt x="3499290" y="2494567"/>
                  </a:cubicBezTo>
                  <a:close/>
                  <a:moveTo>
                    <a:pt x="6426144" y="829839"/>
                  </a:moveTo>
                  <a:cubicBezTo>
                    <a:pt x="6426456" y="830895"/>
                    <a:pt x="6426810" y="830895"/>
                    <a:pt x="6427199" y="830895"/>
                  </a:cubicBezTo>
                  <a:lnTo>
                    <a:pt x="6428840" y="835819"/>
                  </a:lnTo>
                  <a:close/>
                  <a:moveTo>
                    <a:pt x="5247798" y="791492"/>
                  </a:moveTo>
                  <a:lnTo>
                    <a:pt x="5249908" y="791492"/>
                  </a:lnTo>
                  <a:lnTo>
                    <a:pt x="5246677" y="797238"/>
                  </a:lnTo>
                  <a:cubicBezTo>
                    <a:pt x="5246113" y="797922"/>
                    <a:pt x="5246010" y="797512"/>
                    <a:pt x="5246216" y="796417"/>
                  </a:cubicBezTo>
                  <a:close/>
                  <a:moveTo>
                    <a:pt x="6202204" y="536667"/>
                  </a:moveTo>
                  <a:cubicBezTo>
                    <a:pt x="6202700" y="537467"/>
                    <a:pt x="6203347" y="537563"/>
                    <a:pt x="6203995" y="537563"/>
                  </a:cubicBezTo>
                  <a:lnTo>
                    <a:pt x="6205637" y="539205"/>
                  </a:lnTo>
                  <a:cubicBezTo>
                    <a:pt x="6204419" y="538334"/>
                    <a:pt x="6203145" y="537409"/>
                    <a:pt x="6202204" y="536667"/>
                  </a:cubicBezTo>
                  <a:close/>
                  <a:moveTo>
                    <a:pt x="5454512" y="523881"/>
                  </a:moveTo>
                  <a:cubicBezTo>
                    <a:pt x="5454512" y="524429"/>
                    <a:pt x="5449041" y="528807"/>
                    <a:pt x="5442476" y="533185"/>
                  </a:cubicBezTo>
                  <a:close/>
                  <a:moveTo>
                    <a:pt x="6050816" y="454379"/>
                  </a:moveTo>
                  <a:lnTo>
                    <a:pt x="6055866" y="456400"/>
                  </a:lnTo>
                  <a:cubicBezTo>
                    <a:pt x="6059251" y="457828"/>
                    <a:pt x="6063331" y="460140"/>
                    <a:pt x="6068322" y="463135"/>
                  </a:cubicBezTo>
                  <a:close/>
                  <a:moveTo>
                    <a:pt x="5744458" y="410598"/>
                  </a:moveTo>
                  <a:cubicBezTo>
                    <a:pt x="5747533" y="410598"/>
                    <a:pt x="5746286" y="410598"/>
                    <a:pt x="5737692" y="412191"/>
                  </a:cubicBezTo>
                  <a:cubicBezTo>
                    <a:pt x="5740379" y="411795"/>
                    <a:pt x="5742664" y="411197"/>
                    <a:pt x="5744458" y="410598"/>
                  </a:cubicBezTo>
                  <a:close/>
                  <a:moveTo>
                    <a:pt x="5837220" y="640"/>
                  </a:moveTo>
                  <a:cubicBezTo>
                    <a:pt x="6181702" y="12740"/>
                    <a:pt x="6520200" y="196072"/>
                    <a:pt x="6711674" y="502538"/>
                  </a:cubicBezTo>
                  <a:cubicBezTo>
                    <a:pt x="6917372" y="826516"/>
                    <a:pt x="6948008" y="1229300"/>
                    <a:pt x="6864853" y="1597060"/>
                  </a:cubicBezTo>
                  <a:cubicBezTo>
                    <a:pt x="6786076" y="1934172"/>
                    <a:pt x="6602261" y="2240638"/>
                    <a:pt x="6532236" y="2582129"/>
                  </a:cubicBezTo>
                  <a:cubicBezTo>
                    <a:pt x="6510353" y="2687203"/>
                    <a:pt x="6514730" y="2836058"/>
                    <a:pt x="6558495" y="2923620"/>
                  </a:cubicBezTo>
                  <a:cubicBezTo>
                    <a:pt x="6597884" y="2998047"/>
                    <a:pt x="6615390" y="3028694"/>
                    <a:pt x="6672285" y="3081231"/>
                  </a:cubicBezTo>
                  <a:cubicBezTo>
                    <a:pt x="6689792" y="3103121"/>
                    <a:pt x="6707298" y="3120634"/>
                    <a:pt x="6729181" y="3138146"/>
                  </a:cubicBezTo>
                  <a:cubicBezTo>
                    <a:pt x="6740707" y="3146794"/>
                    <a:pt x="6747490" y="3151646"/>
                    <a:pt x="6750999" y="3153856"/>
                  </a:cubicBezTo>
                  <a:lnTo>
                    <a:pt x="6764193" y="3164414"/>
                  </a:lnTo>
                  <a:cubicBezTo>
                    <a:pt x="6807958" y="3190683"/>
                    <a:pt x="6851724" y="3216951"/>
                    <a:pt x="6899866" y="3238842"/>
                  </a:cubicBezTo>
                  <a:cubicBezTo>
                    <a:pt x="6899807" y="3239694"/>
                    <a:pt x="6900091" y="3239808"/>
                    <a:pt x="6900413" y="3239936"/>
                  </a:cubicBezTo>
                  <a:lnTo>
                    <a:pt x="6917372" y="3247598"/>
                  </a:lnTo>
                  <a:cubicBezTo>
                    <a:pt x="6912995" y="3243220"/>
                    <a:pt x="6904242" y="3243220"/>
                    <a:pt x="6899866" y="3238842"/>
                  </a:cubicBezTo>
                  <a:cubicBezTo>
                    <a:pt x="6904242" y="3238842"/>
                    <a:pt x="6948008" y="3256354"/>
                    <a:pt x="6961137" y="3260732"/>
                  </a:cubicBezTo>
                  <a:cubicBezTo>
                    <a:pt x="6987397" y="3269489"/>
                    <a:pt x="7013656" y="3278245"/>
                    <a:pt x="7039915" y="3282623"/>
                  </a:cubicBezTo>
                  <a:cubicBezTo>
                    <a:pt x="7052362" y="3285736"/>
                    <a:pt x="7093568" y="3293274"/>
                    <a:pt x="7110062" y="3295757"/>
                  </a:cubicBezTo>
                  <a:cubicBezTo>
                    <a:pt x="7113860" y="3296381"/>
                    <a:pt x="7116348" y="3296697"/>
                    <a:pt x="7114317" y="3295757"/>
                  </a:cubicBezTo>
                  <a:lnTo>
                    <a:pt x="7179965" y="3304513"/>
                  </a:lnTo>
                  <a:cubicBezTo>
                    <a:pt x="7236859" y="3304513"/>
                    <a:pt x="7293755" y="3304513"/>
                    <a:pt x="7350649" y="3295757"/>
                  </a:cubicBezTo>
                  <a:cubicBezTo>
                    <a:pt x="7327673" y="3303419"/>
                    <a:pt x="7368361" y="3297673"/>
                    <a:pt x="7358368" y="3296116"/>
                  </a:cubicBezTo>
                  <a:lnTo>
                    <a:pt x="7350649" y="3295757"/>
                  </a:lnTo>
                  <a:cubicBezTo>
                    <a:pt x="7355027" y="3295757"/>
                    <a:pt x="7359403" y="3295757"/>
                    <a:pt x="7363779" y="3295757"/>
                  </a:cubicBezTo>
                  <a:cubicBezTo>
                    <a:pt x="7381285" y="3291379"/>
                    <a:pt x="7394415" y="3287001"/>
                    <a:pt x="7407545" y="3287001"/>
                  </a:cubicBezTo>
                  <a:cubicBezTo>
                    <a:pt x="7433804" y="3278245"/>
                    <a:pt x="7464440" y="3273867"/>
                    <a:pt x="7490699" y="3265110"/>
                  </a:cubicBezTo>
                  <a:cubicBezTo>
                    <a:pt x="7501881" y="3261382"/>
                    <a:pt x="7544807" y="3241776"/>
                    <a:pt x="7551971" y="3243220"/>
                  </a:cubicBezTo>
                  <a:lnTo>
                    <a:pt x="7613242" y="3212573"/>
                  </a:lnTo>
                  <a:cubicBezTo>
                    <a:pt x="7643878" y="3195061"/>
                    <a:pt x="7670138" y="3177549"/>
                    <a:pt x="7700773" y="3155658"/>
                  </a:cubicBezTo>
                  <a:cubicBezTo>
                    <a:pt x="7705150" y="3155658"/>
                    <a:pt x="7713903" y="3146902"/>
                    <a:pt x="7718280" y="3142524"/>
                  </a:cubicBezTo>
                  <a:lnTo>
                    <a:pt x="7740162" y="3125012"/>
                  </a:lnTo>
                  <a:cubicBezTo>
                    <a:pt x="7762045" y="3103121"/>
                    <a:pt x="7783928" y="3081231"/>
                    <a:pt x="7805810" y="3059340"/>
                  </a:cubicBezTo>
                  <a:cubicBezTo>
                    <a:pt x="7814564" y="3050584"/>
                    <a:pt x="7853952" y="2998047"/>
                    <a:pt x="7853952" y="3006803"/>
                  </a:cubicBezTo>
                  <a:cubicBezTo>
                    <a:pt x="7884588" y="2958644"/>
                    <a:pt x="7915224" y="2910485"/>
                    <a:pt x="7937107" y="2857948"/>
                  </a:cubicBezTo>
                  <a:cubicBezTo>
                    <a:pt x="7937107" y="2857948"/>
                    <a:pt x="7937107" y="2857948"/>
                    <a:pt x="7937107" y="3484015"/>
                  </a:cubicBezTo>
                  <a:cubicBezTo>
                    <a:pt x="7849576" y="3554064"/>
                    <a:pt x="7748915" y="3606601"/>
                    <a:pt x="7639502" y="3646004"/>
                  </a:cubicBezTo>
                  <a:cubicBezTo>
                    <a:pt x="7188717" y="3807993"/>
                    <a:pt x="6615390" y="3681029"/>
                    <a:pt x="6313409" y="3295757"/>
                  </a:cubicBezTo>
                  <a:cubicBezTo>
                    <a:pt x="6077075" y="2984913"/>
                    <a:pt x="6068322" y="2625910"/>
                    <a:pt x="6195242" y="2271285"/>
                  </a:cubicBezTo>
                  <a:cubicBezTo>
                    <a:pt x="6252137" y="2104918"/>
                    <a:pt x="6322162" y="1947307"/>
                    <a:pt x="6379057" y="1780939"/>
                  </a:cubicBezTo>
                  <a:cubicBezTo>
                    <a:pt x="6440329" y="1610194"/>
                    <a:pt x="6492847" y="1435070"/>
                    <a:pt x="6497224" y="1277459"/>
                  </a:cubicBezTo>
                  <a:cubicBezTo>
                    <a:pt x="6501600" y="1176763"/>
                    <a:pt x="6497224" y="1084824"/>
                    <a:pt x="6475341" y="1001640"/>
                  </a:cubicBezTo>
                  <a:cubicBezTo>
                    <a:pt x="6466588" y="966615"/>
                    <a:pt x="6457835" y="931591"/>
                    <a:pt x="6449082" y="896566"/>
                  </a:cubicBezTo>
                  <a:cubicBezTo>
                    <a:pt x="6440329" y="879053"/>
                    <a:pt x="6435952" y="861541"/>
                    <a:pt x="6431575" y="844029"/>
                  </a:cubicBezTo>
                  <a:cubicBezTo>
                    <a:pt x="6428910" y="841362"/>
                    <a:pt x="6427868" y="838696"/>
                    <a:pt x="6428840" y="835819"/>
                  </a:cubicBezTo>
                  <a:cubicBezTo>
                    <a:pt x="6423694" y="824174"/>
                    <a:pt x="6423745" y="824430"/>
                    <a:pt x="6426144" y="829839"/>
                  </a:cubicBezTo>
                  <a:lnTo>
                    <a:pt x="6422822" y="826516"/>
                  </a:lnTo>
                  <a:cubicBezTo>
                    <a:pt x="6405316" y="791492"/>
                    <a:pt x="6387810" y="756467"/>
                    <a:pt x="6370304" y="725820"/>
                  </a:cubicBezTo>
                  <a:cubicBezTo>
                    <a:pt x="6362935" y="714764"/>
                    <a:pt x="6330754" y="672681"/>
                    <a:pt x="6326538" y="664527"/>
                  </a:cubicBezTo>
                  <a:cubicBezTo>
                    <a:pt x="6291526" y="620746"/>
                    <a:pt x="6252137" y="576966"/>
                    <a:pt x="6208372" y="541941"/>
                  </a:cubicBezTo>
                  <a:cubicBezTo>
                    <a:pt x="6206183" y="541941"/>
                    <a:pt x="6205089" y="540846"/>
                    <a:pt x="6205637" y="539205"/>
                  </a:cubicBezTo>
                  <a:cubicBezTo>
                    <a:pt x="6203174" y="537563"/>
                    <a:pt x="6217125" y="547413"/>
                    <a:pt x="6200918" y="535716"/>
                  </a:cubicBezTo>
                  <a:lnTo>
                    <a:pt x="6202204" y="536667"/>
                  </a:lnTo>
                  <a:lnTo>
                    <a:pt x="6186489" y="528807"/>
                  </a:lnTo>
                  <a:cubicBezTo>
                    <a:pt x="6177736" y="520050"/>
                    <a:pt x="6164606" y="511294"/>
                    <a:pt x="6151477" y="506916"/>
                  </a:cubicBezTo>
                  <a:cubicBezTo>
                    <a:pt x="6125217" y="489404"/>
                    <a:pt x="6098958" y="476270"/>
                    <a:pt x="6072699" y="463135"/>
                  </a:cubicBezTo>
                  <a:cubicBezTo>
                    <a:pt x="6069525" y="463135"/>
                    <a:pt x="6061747" y="458530"/>
                    <a:pt x="6055866" y="456400"/>
                  </a:cubicBezTo>
                  <a:lnTo>
                    <a:pt x="6048081" y="452190"/>
                  </a:lnTo>
                  <a:cubicBezTo>
                    <a:pt x="6042063" y="450001"/>
                    <a:pt x="6037686" y="450001"/>
                    <a:pt x="6028933" y="445623"/>
                  </a:cubicBezTo>
                  <a:cubicBezTo>
                    <a:pt x="6002674" y="436867"/>
                    <a:pt x="5976415" y="428111"/>
                    <a:pt x="5945779" y="423733"/>
                  </a:cubicBezTo>
                  <a:cubicBezTo>
                    <a:pt x="5932649" y="419354"/>
                    <a:pt x="5915143" y="414976"/>
                    <a:pt x="5897637" y="414976"/>
                  </a:cubicBezTo>
                  <a:cubicBezTo>
                    <a:pt x="5906390" y="414976"/>
                    <a:pt x="5907484" y="414429"/>
                    <a:pt x="5904954" y="413677"/>
                  </a:cubicBezTo>
                  <a:lnTo>
                    <a:pt x="5894505" y="411844"/>
                  </a:lnTo>
                  <a:cubicBezTo>
                    <a:pt x="5893260" y="411487"/>
                    <a:pt x="5893260" y="411068"/>
                    <a:pt x="5893260" y="410598"/>
                  </a:cubicBezTo>
                  <a:lnTo>
                    <a:pt x="5881062" y="409529"/>
                  </a:lnTo>
                  <a:cubicBezTo>
                    <a:pt x="5873161" y="408908"/>
                    <a:pt x="5884623" y="410233"/>
                    <a:pt x="5894505" y="411844"/>
                  </a:cubicBezTo>
                  <a:lnTo>
                    <a:pt x="5897637" y="414976"/>
                  </a:lnTo>
                  <a:cubicBezTo>
                    <a:pt x="5893260" y="414976"/>
                    <a:pt x="5893260" y="414976"/>
                    <a:pt x="5888884" y="414976"/>
                  </a:cubicBezTo>
                  <a:cubicBezTo>
                    <a:pt x="5862625" y="410598"/>
                    <a:pt x="5836365" y="410598"/>
                    <a:pt x="5805729" y="410598"/>
                  </a:cubicBezTo>
                  <a:cubicBezTo>
                    <a:pt x="5783847" y="410598"/>
                    <a:pt x="5761964" y="410598"/>
                    <a:pt x="5744458" y="410598"/>
                  </a:cubicBezTo>
                  <a:cubicBezTo>
                    <a:pt x="5735705" y="414976"/>
                    <a:pt x="5731328" y="414976"/>
                    <a:pt x="5722575" y="414976"/>
                  </a:cubicBezTo>
                  <a:lnTo>
                    <a:pt x="5737692" y="412191"/>
                  </a:lnTo>
                  <a:cubicBezTo>
                    <a:pt x="5721054" y="416173"/>
                    <a:pt x="5690145" y="419953"/>
                    <a:pt x="5678810" y="423733"/>
                  </a:cubicBezTo>
                  <a:cubicBezTo>
                    <a:pt x="5648174" y="432489"/>
                    <a:pt x="5617538" y="441245"/>
                    <a:pt x="5586902" y="450001"/>
                  </a:cubicBezTo>
                  <a:cubicBezTo>
                    <a:pt x="5582526" y="454379"/>
                    <a:pt x="5565019" y="458757"/>
                    <a:pt x="5560643" y="463135"/>
                  </a:cubicBezTo>
                  <a:cubicBezTo>
                    <a:pt x="5569396" y="458757"/>
                    <a:pt x="5573773" y="454379"/>
                    <a:pt x="5582526" y="450001"/>
                  </a:cubicBezTo>
                  <a:cubicBezTo>
                    <a:pt x="5568805" y="456864"/>
                    <a:pt x="5562253" y="460141"/>
                    <a:pt x="5560643" y="463135"/>
                  </a:cubicBezTo>
                  <a:lnTo>
                    <a:pt x="5543137" y="471891"/>
                  </a:lnTo>
                  <a:cubicBezTo>
                    <a:pt x="5521254" y="485026"/>
                    <a:pt x="5494995" y="498160"/>
                    <a:pt x="5468735" y="511294"/>
                  </a:cubicBezTo>
                  <a:cubicBezTo>
                    <a:pt x="5463108" y="516923"/>
                    <a:pt x="5457482" y="520743"/>
                    <a:pt x="5451989" y="525254"/>
                  </a:cubicBezTo>
                  <a:cubicBezTo>
                    <a:pt x="5451333" y="525473"/>
                    <a:pt x="5450653" y="525901"/>
                    <a:pt x="5449862" y="526412"/>
                  </a:cubicBezTo>
                  <a:lnTo>
                    <a:pt x="5433723" y="537563"/>
                  </a:lnTo>
                  <a:cubicBezTo>
                    <a:pt x="5438100" y="537563"/>
                    <a:pt x="5442476" y="533185"/>
                    <a:pt x="5442476" y="533185"/>
                  </a:cubicBezTo>
                  <a:cubicBezTo>
                    <a:pt x="5438100" y="537563"/>
                    <a:pt x="5433723" y="537563"/>
                    <a:pt x="5429347" y="541941"/>
                  </a:cubicBezTo>
                  <a:cubicBezTo>
                    <a:pt x="5407464" y="563831"/>
                    <a:pt x="5381205" y="590100"/>
                    <a:pt x="5359322" y="611990"/>
                  </a:cubicBezTo>
                  <a:cubicBezTo>
                    <a:pt x="5350569" y="620746"/>
                    <a:pt x="5341816" y="629503"/>
                    <a:pt x="5337439" y="638259"/>
                  </a:cubicBezTo>
                  <a:cubicBezTo>
                    <a:pt x="5346192" y="629503"/>
                    <a:pt x="5346192" y="625125"/>
                    <a:pt x="5328686" y="647015"/>
                  </a:cubicBezTo>
                  <a:cubicBezTo>
                    <a:pt x="5333063" y="647015"/>
                    <a:pt x="5333063" y="642637"/>
                    <a:pt x="5337439" y="638259"/>
                  </a:cubicBezTo>
                  <a:cubicBezTo>
                    <a:pt x="5333063" y="642637"/>
                    <a:pt x="5324309" y="651393"/>
                    <a:pt x="5324309" y="655771"/>
                  </a:cubicBezTo>
                  <a:cubicBezTo>
                    <a:pt x="5306803" y="682040"/>
                    <a:pt x="5289297" y="708308"/>
                    <a:pt x="5276167" y="738955"/>
                  </a:cubicBezTo>
                  <a:cubicBezTo>
                    <a:pt x="5267414" y="752089"/>
                    <a:pt x="5258661" y="765223"/>
                    <a:pt x="5254285" y="782736"/>
                  </a:cubicBezTo>
                  <a:cubicBezTo>
                    <a:pt x="5249908" y="782736"/>
                    <a:pt x="5249908" y="787114"/>
                    <a:pt x="5249908" y="791492"/>
                  </a:cubicBezTo>
                  <a:cubicBezTo>
                    <a:pt x="5258099" y="764180"/>
                    <a:pt x="5250961" y="781166"/>
                    <a:pt x="5247798" y="791492"/>
                  </a:cubicBezTo>
                  <a:lnTo>
                    <a:pt x="5245532" y="791492"/>
                  </a:lnTo>
                  <a:cubicBezTo>
                    <a:pt x="5219272" y="861541"/>
                    <a:pt x="5201766" y="931591"/>
                    <a:pt x="5193013" y="1006018"/>
                  </a:cubicBezTo>
                  <a:cubicBezTo>
                    <a:pt x="5193013" y="1003829"/>
                    <a:pt x="5193013" y="1002734"/>
                    <a:pt x="5192466" y="1004376"/>
                  </a:cubicBezTo>
                  <a:lnTo>
                    <a:pt x="5188637" y="1019152"/>
                  </a:lnTo>
                  <a:cubicBezTo>
                    <a:pt x="5188637" y="1014774"/>
                    <a:pt x="5188637" y="1010396"/>
                    <a:pt x="5193013" y="1006018"/>
                  </a:cubicBezTo>
                  <a:cubicBezTo>
                    <a:pt x="5188639" y="1014769"/>
                    <a:pt x="5188637" y="1041012"/>
                    <a:pt x="5188637" y="1041043"/>
                  </a:cubicBezTo>
                  <a:cubicBezTo>
                    <a:pt x="5184260" y="1062933"/>
                    <a:pt x="5184260" y="1080445"/>
                    <a:pt x="5184260" y="1102336"/>
                  </a:cubicBezTo>
                  <a:cubicBezTo>
                    <a:pt x="5179883" y="1146117"/>
                    <a:pt x="5179883" y="1185520"/>
                    <a:pt x="5184260" y="1229300"/>
                  </a:cubicBezTo>
                  <a:cubicBezTo>
                    <a:pt x="5193013" y="1386911"/>
                    <a:pt x="5263038" y="1575169"/>
                    <a:pt x="5333063" y="1728402"/>
                  </a:cubicBezTo>
                  <a:cubicBezTo>
                    <a:pt x="5503748" y="2087405"/>
                    <a:pt x="5713822" y="2485811"/>
                    <a:pt x="5551890" y="2888595"/>
                  </a:cubicBezTo>
                  <a:cubicBezTo>
                    <a:pt x="5385581" y="3287001"/>
                    <a:pt x="5009198" y="3554064"/>
                    <a:pt x="4575920" y="3479637"/>
                  </a:cubicBezTo>
                  <a:cubicBezTo>
                    <a:pt x="4147019" y="3400831"/>
                    <a:pt x="3845037" y="3046206"/>
                    <a:pt x="3634963" y="2691581"/>
                  </a:cubicBezTo>
                  <a:cubicBezTo>
                    <a:pt x="3608704" y="2652178"/>
                    <a:pt x="3586821" y="2612776"/>
                    <a:pt x="3560562" y="2573373"/>
                  </a:cubicBezTo>
                  <a:cubicBezTo>
                    <a:pt x="3547432" y="2560239"/>
                    <a:pt x="3538679" y="2542726"/>
                    <a:pt x="3525549" y="2525214"/>
                  </a:cubicBezTo>
                  <a:cubicBezTo>
                    <a:pt x="3525549" y="2525214"/>
                    <a:pt x="3512400" y="2507675"/>
                    <a:pt x="3504660" y="2499016"/>
                  </a:cubicBezTo>
                  <a:cubicBezTo>
                    <a:pt x="3501926" y="2494578"/>
                    <a:pt x="3499304" y="2494567"/>
                    <a:pt x="3499290" y="2494567"/>
                  </a:cubicBezTo>
                  <a:cubicBezTo>
                    <a:pt x="3451148" y="2433274"/>
                    <a:pt x="3398629" y="2371981"/>
                    <a:pt x="3337358" y="2319444"/>
                  </a:cubicBezTo>
                  <a:cubicBezTo>
                    <a:pt x="3232321" y="2227504"/>
                    <a:pt x="3074765" y="2144320"/>
                    <a:pt x="2943469" y="2131186"/>
                  </a:cubicBezTo>
                  <a:cubicBezTo>
                    <a:pt x="2571462" y="2104918"/>
                    <a:pt x="2199456" y="2319444"/>
                    <a:pt x="2085666" y="2678447"/>
                  </a:cubicBezTo>
                  <a:cubicBezTo>
                    <a:pt x="2024394" y="2871083"/>
                    <a:pt x="2037524" y="3072475"/>
                    <a:pt x="2129431" y="3256354"/>
                  </a:cubicBezTo>
                  <a:cubicBezTo>
                    <a:pt x="2173197" y="3343916"/>
                    <a:pt x="2216962" y="3409587"/>
                    <a:pt x="2265104" y="3457746"/>
                  </a:cubicBezTo>
                  <a:cubicBezTo>
                    <a:pt x="2317623" y="3519039"/>
                    <a:pt x="2374518" y="3571576"/>
                    <a:pt x="2435789" y="3619735"/>
                  </a:cubicBezTo>
                  <a:lnTo>
                    <a:pt x="2440166" y="3624113"/>
                  </a:lnTo>
                  <a:cubicBezTo>
                    <a:pt x="2440392" y="3626415"/>
                    <a:pt x="2443784" y="3628112"/>
                    <a:pt x="2446111" y="3629070"/>
                  </a:cubicBezTo>
                  <a:lnTo>
                    <a:pt x="2466425" y="3646004"/>
                  </a:lnTo>
                  <a:cubicBezTo>
                    <a:pt x="2483931" y="3654760"/>
                    <a:pt x="2497061" y="3667894"/>
                    <a:pt x="2514567" y="3676650"/>
                  </a:cubicBezTo>
                  <a:cubicBezTo>
                    <a:pt x="2540826" y="3698541"/>
                    <a:pt x="2571462" y="3716053"/>
                    <a:pt x="2602098" y="3737944"/>
                  </a:cubicBezTo>
                  <a:cubicBezTo>
                    <a:pt x="2663370" y="3772968"/>
                    <a:pt x="2724641" y="3812371"/>
                    <a:pt x="2781536" y="3847396"/>
                  </a:cubicBezTo>
                  <a:cubicBezTo>
                    <a:pt x="2904080" y="3926201"/>
                    <a:pt x="3031000" y="4009385"/>
                    <a:pt x="3122907" y="4123215"/>
                  </a:cubicBezTo>
                  <a:cubicBezTo>
                    <a:pt x="3341734" y="4394657"/>
                    <a:pt x="3372370" y="4766794"/>
                    <a:pt x="3219191" y="5082016"/>
                  </a:cubicBezTo>
                  <a:cubicBezTo>
                    <a:pt x="3096648" y="5344701"/>
                    <a:pt x="2838432" y="5559228"/>
                    <a:pt x="2553956" y="5620521"/>
                  </a:cubicBezTo>
                  <a:cubicBezTo>
                    <a:pt x="2195079" y="5694948"/>
                    <a:pt x="1840579" y="5546093"/>
                    <a:pt x="1612999" y="5257140"/>
                  </a:cubicBezTo>
                  <a:cubicBezTo>
                    <a:pt x="1534221" y="5160822"/>
                    <a:pt x="1464196" y="5055748"/>
                    <a:pt x="1402925" y="4946296"/>
                  </a:cubicBezTo>
                  <a:cubicBezTo>
                    <a:pt x="1359159" y="4858734"/>
                    <a:pt x="1319770" y="4806197"/>
                    <a:pt x="1249746" y="4744904"/>
                  </a:cubicBezTo>
                  <a:cubicBezTo>
                    <a:pt x="1197227" y="4696745"/>
                    <a:pt x="1114073" y="4644208"/>
                    <a:pt x="1044048" y="4622317"/>
                  </a:cubicBezTo>
                  <a:cubicBezTo>
                    <a:pt x="969647" y="4600427"/>
                    <a:pt x="899622" y="4591671"/>
                    <a:pt x="838350" y="4604805"/>
                  </a:cubicBezTo>
                  <a:cubicBezTo>
                    <a:pt x="667665" y="4639830"/>
                    <a:pt x="501356" y="4771172"/>
                    <a:pt x="448838" y="4941917"/>
                  </a:cubicBezTo>
                  <a:cubicBezTo>
                    <a:pt x="391943" y="5117041"/>
                    <a:pt x="409449" y="5300920"/>
                    <a:pt x="418202" y="5497934"/>
                  </a:cubicBezTo>
                  <a:cubicBezTo>
                    <a:pt x="421370" y="5562911"/>
                    <a:pt x="421958" y="5628175"/>
                    <a:pt x="418343" y="5693163"/>
                  </a:cubicBezTo>
                  <a:lnTo>
                    <a:pt x="7286" y="5693163"/>
                  </a:lnTo>
                  <a:lnTo>
                    <a:pt x="6807" y="5497934"/>
                  </a:lnTo>
                  <a:cubicBezTo>
                    <a:pt x="-15076" y="5112663"/>
                    <a:pt x="-1946" y="4687988"/>
                    <a:pt x="321918" y="4416547"/>
                  </a:cubicBezTo>
                  <a:cubicBezTo>
                    <a:pt x="488227" y="4285205"/>
                    <a:pt x="680795" y="4188887"/>
                    <a:pt x="899622" y="4188887"/>
                  </a:cubicBezTo>
                  <a:cubicBezTo>
                    <a:pt x="1079060" y="4193265"/>
                    <a:pt x="1262875" y="4245802"/>
                    <a:pt x="1407301" y="4350876"/>
                  </a:cubicBezTo>
                  <a:cubicBezTo>
                    <a:pt x="1507962" y="4420925"/>
                    <a:pt x="1595493" y="4499731"/>
                    <a:pt x="1669894" y="4600427"/>
                  </a:cubicBezTo>
                  <a:cubicBezTo>
                    <a:pt x="1731166" y="4683610"/>
                    <a:pt x="1774931" y="4775550"/>
                    <a:pt x="1831826" y="4863112"/>
                  </a:cubicBezTo>
                  <a:cubicBezTo>
                    <a:pt x="1884345" y="4946296"/>
                    <a:pt x="1936863" y="5016345"/>
                    <a:pt x="2011264" y="5086394"/>
                  </a:cubicBezTo>
                  <a:cubicBezTo>
                    <a:pt x="2059406" y="5125797"/>
                    <a:pt x="2098795" y="5156444"/>
                    <a:pt x="2168820" y="5191468"/>
                  </a:cubicBezTo>
                  <a:cubicBezTo>
                    <a:pt x="2171217" y="5193512"/>
                    <a:pt x="2208909" y="5204953"/>
                    <a:pt x="2216962" y="5208981"/>
                  </a:cubicBezTo>
                  <a:cubicBezTo>
                    <a:pt x="2230092" y="5213359"/>
                    <a:pt x="2247598" y="5217737"/>
                    <a:pt x="2265104" y="5222115"/>
                  </a:cubicBezTo>
                  <a:cubicBezTo>
                    <a:pt x="2273857" y="5226493"/>
                    <a:pt x="2286987" y="5226493"/>
                    <a:pt x="2295740" y="5226493"/>
                  </a:cubicBezTo>
                  <a:lnTo>
                    <a:pt x="2313246" y="5230871"/>
                  </a:lnTo>
                  <a:lnTo>
                    <a:pt x="2295740" y="5226493"/>
                  </a:lnTo>
                  <a:cubicBezTo>
                    <a:pt x="2300116" y="5230871"/>
                    <a:pt x="2321999" y="5230871"/>
                    <a:pt x="2326376" y="5230871"/>
                  </a:cubicBezTo>
                  <a:cubicBezTo>
                    <a:pt x="2352635" y="5230871"/>
                    <a:pt x="2378894" y="5230871"/>
                    <a:pt x="2405154" y="5230871"/>
                  </a:cubicBezTo>
                  <a:cubicBezTo>
                    <a:pt x="2408373" y="5229254"/>
                    <a:pt x="2462883" y="5217737"/>
                    <a:pt x="2475178" y="5217737"/>
                  </a:cubicBezTo>
                  <a:cubicBezTo>
                    <a:pt x="2497061" y="5208981"/>
                    <a:pt x="2514567" y="5204603"/>
                    <a:pt x="2536450" y="5195846"/>
                  </a:cubicBezTo>
                  <a:cubicBezTo>
                    <a:pt x="2540816" y="5195846"/>
                    <a:pt x="2545182" y="5195846"/>
                    <a:pt x="2545203" y="5195846"/>
                  </a:cubicBezTo>
                  <a:cubicBezTo>
                    <a:pt x="2506908" y="5211170"/>
                    <a:pt x="2555734" y="5192973"/>
                    <a:pt x="2550947" y="5194051"/>
                  </a:cubicBezTo>
                  <a:lnTo>
                    <a:pt x="2545203" y="5195846"/>
                  </a:lnTo>
                  <a:cubicBezTo>
                    <a:pt x="2575839" y="5178334"/>
                    <a:pt x="2602098" y="5165200"/>
                    <a:pt x="2628357" y="5152066"/>
                  </a:cubicBezTo>
                  <a:cubicBezTo>
                    <a:pt x="2639290" y="5144774"/>
                    <a:pt x="2677535" y="5113198"/>
                    <a:pt x="2685252" y="5108285"/>
                  </a:cubicBezTo>
                  <a:lnTo>
                    <a:pt x="2742148" y="5055748"/>
                  </a:lnTo>
                  <a:cubicBezTo>
                    <a:pt x="2758119" y="5043765"/>
                    <a:pt x="2770448" y="5028138"/>
                    <a:pt x="2782410" y="5015471"/>
                  </a:cubicBezTo>
                  <a:lnTo>
                    <a:pt x="2785913" y="5011967"/>
                  </a:lnTo>
                  <a:cubicBezTo>
                    <a:pt x="2786522" y="5011357"/>
                    <a:pt x="2787047" y="5010747"/>
                    <a:pt x="2787007" y="5009778"/>
                  </a:cubicBezTo>
                  <a:cubicBezTo>
                    <a:pt x="2791110" y="5004032"/>
                    <a:pt x="2795829" y="4997054"/>
                    <a:pt x="2794239" y="4998542"/>
                  </a:cubicBezTo>
                  <a:lnTo>
                    <a:pt x="2790290" y="5003211"/>
                  </a:lnTo>
                  <a:cubicBezTo>
                    <a:pt x="2807796" y="4981320"/>
                    <a:pt x="2825302" y="4955052"/>
                    <a:pt x="2838432" y="4928783"/>
                  </a:cubicBezTo>
                  <a:cubicBezTo>
                    <a:pt x="2846091" y="4917291"/>
                    <a:pt x="2870503" y="4862223"/>
                    <a:pt x="2870623" y="4869166"/>
                  </a:cubicBezTo>
                  <a:lnTo>
                    <a:pt x="2869067" y="4876246"/>
                  </a:lnTo>
                  <a:lnTo>
                    <a:pt x="2886574" y="4806197"/>
                  </a:lnTo>
                  <a:cubicBezTo>
                    <a:pt x="2904080" y="4731769"/>
                    <a:pt x="2912833" y="4679232"/>
                    <a:pt x="2904080" y="4587292"/>
                  </a:cubicBezTo>
                  <a:cubicBezTo>
                    <a:pt x="2903661" y="4586874"/>
                    <a:pt x="2903283" y="4586495"/>
                    <a:pt x="2903321" y="4585773"/>
                  </a:cubicBezTo>
                  <a:cubicBezTo>
                    <a:pt x="2903701" y="4578968"/>
                    <a:pt x="2901045" y="4560679"/>
                    <a:pt x="2900062" y="4568660"/>
                  </a:cubicBezTo>
                  <a:lnTo>
                    <a:pt x="2899703" y="4578536"/>
                  </a:lnTo>
                  <a:lnTo>
                    <a:pt x="2899703" y="4569780"/>
                  </a:lnTo>
                  <a:cubicBezTo>
                    <a:pt x="2895327" y="4556646"/>
                    <a:pt x="2890950" y="4539134"/>
                    <a:pt x="2886574" y="4521621"/>
                  </a:cubicBezTo>
                  <a:cubicBezTo>
                    <a:pt x="2886574" y="4512865"/>
                    <a:pt x="2882197" y="4504109"/>
                    <a:pt x="2877820" y="4495353"/>
                  </a:cubicBezTo>
                  <a:cubicBezTo>
                    <a:pt x="2882197" y="4499731"/>
                    <a:pt x="2882197" y="4504109"/>
                    <a:pt x="2873444" y="4477840"/>
                  </a:cubicBezTo>
                  <a:cubicBezTo>
                    <a:pt x="2873444" y="4482218"/>
                    <a:pt x="2877820" y="4486597"/>
                    <a:pt x="2877820" y="4495353"/>
                  </a:cubicBezTo>
                  <a:cubicBezTo>
                    <a:pt x="2873444" y="4486597"/>
                    <a:pt x="2869067" y="4473462"/>
                    <a:pt x="2869067" y="4469084"/>
                  </a:cubicBezTo>
                  <a:cubicBezTo>
                    <a:pt x="2856372" y="4452151"/>
                    <a:pt x="2847768" y="4435218"/>
                    <a:pt x="2835256" y="4418349"/>
                  </a:cubicBezTo>
                  <a:cubicBezTo>
                    <a:pt x="2849139" y="4433699"/>
                    <a:pt x="2833267" y="4412317"/>
                    <a:pt x="2829678" y="4407791"/>
                  </a:cubicBezTo>
                  <a:cubicBezTo>
                    <a:pt x="2812172" y="4385901"/>
                    <a:pt x="2790290" y="4364010"/>
                    <a:pt x="2768407" y="4346498"/>
                  </a:cubicBezTo>
                  <a:cubicBezTo>
                    <a:pt x="2761346" y="4339435"/>
                    <a:pt x="2722962" y="4306734"/>
                    <a:pt x="2715888" y="4298339"/>
                  </a:cubicBezTo>
                  <a:lnTo>
                    <a:pt x="2645864" y="4250180"/>
                  </a:lnTo>
                  <a:cubicBezTo>
                    <a:pt x="2523320" y="4166996"/>
                    <a:pt x="2396400" y="4096947"/>
                    <a:pt x="2273857" y="4009385"/>
                  </a:cubicBezTo>
                  <a:cubicBezTo>
                    <a:pt x="1936863" y="3764212"/>
                    <a:pt x="1669894" y="3418343"/>
                    <a:pt x="1639258" y="2989291"/>
                  </a:cubicBezTo>
                  <a:cubicBezTo>
                    <a:pt x="1608622" y="2542726"/>
                    <a:pt x="1866838" y="2078649"/>
                    <a:pt x="2265104" y="1872879"/>
                  </a:cubicBezTo>
                  <a:cubicBezTo>
                    <a:pt x="2658993" y="1675865"/>
                    <a:pt x="3140413" y="1653975"/>
                    <a:pt x="3503667" y="1929794"/>
                  </a:cubicBezTo>
                  <a:cubicBezTo>
                    <a:pt x="3661222" y="2048003"/>
                    <a:pt x="3792519" y="2188101"/>
                    <a:pt x="3901932" y="2350091"/>
                  </a:cubicBezTo>
                  <a:cubicBezTo>
                    <a:pt x="4011346" y="2512080"/>
                    <a:pt x="4094500" y="2687203"/>
                    <a:pt x="4234550" y="2827302"/>
                  </a:cubicBezTo>
                  <a:cubicBezTo>
                    <a:pt x="4357093" y="2949888"/>
                    <a:pt x="4488389" y="3041828"/>
                    <a:pt x="4645945" y="3076853"/>
                  </a:cubicBezTo>
                  <a:cubicBezTo>
                    <a:pt x="4654698" y="3076853"/>
                    <a:pt x="4667828" y="3076853"/>
                    <a:pt x="4676581" y="3081231"/>
                  </a:cubicBezTo>
                  <a:lnTo>
                    <a:pt x="4685334" y="3081231"/>
                  </a:lnTo>
                  <a:lnTo>
                    <a:pt x="4742229" y="3085609"/>
                  </a:lnTo>
                  <a:cubicBezTo>
                    <a:pt x="4755359" y="3081231"/>
                    <a:pt x="4768488" y="3081231"/>
                    <a:pt x="4781618" y="3081231"/>
                  </a:cubicBezTo>
                  <a:cubicBezTo>
                    <a:pt x="4785994" y="3081231"/>
                    <a:pt x="4807877" y="3076853"/>
                    <a:pt x="4812254" y="3076853"/>
                  </a:cubicBezTo>
                  <a:cubicBezTo>
                    <a:pt x="4829760" y="3072475"/>
                    <a:pt x="4847266" y="3068097"/>
                    <a:pt x="4864772" y="3059340"/>
                  </a:cubicBezTo>
                  <a:cubicBezTo>
                    <a:pt x="4873525" y="3059340"/>
                    <a:pt x="4877902" y="3054962"/>
                    <a:pt x="4882278" y="3054962"/>
                  </a:cubicBezTo>
                  <a:cubicBezTo>
                    <a:pt x="4852736" y="3071380"/>
                    <a:pt x="4877355" y="3060708"/>
                    <a:pt x="4882278" y="3054962"/>
                  </a:cubicBezTo>
                  <a:cubicBezTo>
                    <a:pt x="4917291" y="3037450"/>
                    <a:pt x="4947927" y="3019938"/>
                    <a:pt x="4978562" y="2998047"/>
                  </a:cubicBezTo>
                  <a:cubicBezTo>
                    <a:pt x="4982905" y="2995438"/>
                    <a:pt x="5018409" y="2966943"/>
                    <a:pt x="5022328" y="2963022"/>
                  </a:cubicBezTo>
                  <a:cubicBezTo>
                    <a:pt x="5035457" y="2945510"/>
                    <a:pt x="5048587" y="2932376"/>
                    <a:pt x="5061717" y="2914864"/>
                  </a:cubicBezTo>
                  <a:cubicBezTo>
                    <a:pt x="5092353" y="2879839"/>
                    <a:pt x="5118612" y="2840436"/>
                    <a:pt x="5144871" y="2796655"/>
                  </a:cubicBezTo>
                  <a:cubicBezTo>
                    <a:pt x="5175507" y="2735362"/>
                    <a:pt x="5201766" y="2652178"/>
                    <a:pt x="5201766" y="2595263"/>
                  </a:cubicBezTo>
                  <a:cubicBezTo>
                    <a:pt x="5201766" y="2442030"/>
                    <a:pt x="5140495" y="2275663"/>
                    <a:pt x="5070470" y="2126808"/>
                  </a:cubicBezTo>
                  <a:cubicBezTo>
                    <a:pt x="4982939" y="1938550"/>
                    <a:pt x="4882278" y="1754671"/>
                    <a:pt x="4825383" y="1557657"/>
                  </a:cubicBezTo>
                  <a:cubicBezTo>
                    <a:pt x="4772865" y="1369399"/>
                    <a:pt x="4759735" y="1176763"/>
                    <a:pt x="4781618" y="984128"/>
                  </a:cubicBezTo>
                  <a:cubicBezTo>
                    <a:pt x="4825383" y="660149"/>
                    <a:pt x="4969809" y="362439"/>
                    <a:pt x="5241155" y="174182"/>
                  </a:cubicBezTo>
                  <a:cubicBezTo>
                    <a:pt x="5421688" y="47764"/>
                    <a:pt x="5630531" y="-6620"/>
                    <a:pt x="5837220" y="640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 dirty="0"/>
            </a:p>
          </p:txBody>
        </p:sp>
        <p:sp>
          <p:nvSpPr>
            <p:cNvPr id="49" name="Freeform 54">
              <a:extLst>
                <a:ext uri="{FF2B5EF4-FFF2-40B4-BE49-F238E27FC236}">
                  <a16:creationId xmlns:a16="http://schemas.microsoft.com/office/drawing/2014/main" id="{AF23CFAF-2C88-46AE-9650-DD2FDBAA2F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5514" y="-365878"/>
              <a:ext cx="8536141" cy="6530857"/>
            </a:xfrm>
            <a:custGeom>
              <a:avLst/>
              <a:gdLst>
                <a:gd name="T0" fmla="*/ 1 w 1950"/>
                <a:gd name="T1" fmla="*/ 1492 h 1492"/>
                <a:gd name="T2" fmla="*/ 92 w 1950"/>
                <a:gd name="T3" fmla="*/ 1457 h 1492"/>
                <a:gd name="T4" fmla="*/ 156 w 1950"/>
                <a:gd name="T5" fmla="*/ 1385 h 1492"/>
                <a:gd name="T6" fmla="*/ 184 w 1950"/>
                <a:gd name="T7" fmla="*/ 1293 h 1492"/>
                <a:gd name="T8" fmla="*/ 689 w 1950"/>
                <a:gd name="T9" fmla="*/ 1203 h 1492"/>
                <a:gd name="T10" fmla="*/ 640 w 1950"/>
                <a:gd name="T11" fmla="*/ 1200 h 1492"/>
                <a:gd name="T12" fmla="*/ 184 w 1950"/>
                <a:gd name="T13" fmla="*/ 1155 h 1492"/>
                <a:gd name="T14" fmla="*/ 806 w 1950"/>
                <a:gd name="T15" fmla="*/ 1126 h 1492"/>
                <a:gd name="T16" fmla="*/ 529 w 1950"/>
                <a:gd name="T17" fmla="*/ 1112 h 1492"/>
                <a:gd name="T18" fmla="*/ 195 w 1950"/>
                <a:gd name="T19" fmla="*/ 1053 h 1492"/>
                <a:gd name="T20" fmla="*/ 836 w 1950"/>
                <a:gd name="T21" fmla="*/ 1061 h 1492"/>
                <a:gd name="T22" fmla="*/ 497 w 1950"/>
                <a:gd name="T23" fmla="*/ 1076 h 1492"/>
                <a:gd name="T24" fmla="*/ 504 w 1950"/>
                <a:gd name="T25" fmla="*/ 1072 h 1492"/>
                <a:gd name="T26" fmla="*/ 260 w 1950"/>
                <a:gd name="T27" fmla="*/ 981 h 1492"/>
                <a:gd name="T28" fmla="*/ 399 w 1950"/>
                <a:gd name="T29" fmla="*/ 978 h 1492"/>
                <a:gd name="T30" fmla="*/ 822 w 1950"/>
                <a:gd name="T31" fmla="*/ 950 h 1492"/>
                <a:gd name="T32" fmla="*/ 305 w 1950"/>
                <a:gd name="T33" fmla="*/ 962 h 1492"/>
                <a:gd name="T34" fmla="*/ 753 w 1950"/>
                <a:gd name="T35" fmla="*/ 887 h 1492"/>
                <a:gd name="T36" fmla="*/ 672 w 1950"/>
                <a:gd name="T37" fmla="*/ 835 h 1492"/>
                <a:gd name="T38" fmla="*/ 602 w 1950"/>
                <a:gd name="T39" fmla="*/ 768 h 1492"/>
                <a:gd name="T40" fmla="*/ 1725 w 1950"/>
                <a:gd name="T41" fmla="*/ 756 h 1492"/>
                <a:gd name="T42" fmla="*/ 1821 w 1950"/>
                <a:gd name="T43" fmla="*/ 753 h 1492"/>
                <a:gd name="T44" fmla="*/ 1638 w 1950"/>
                <a:gd name="T45" fmla="*/ 713 h 1492"/>
                <a:gd name="T46" fmla="*/ 1908 w 1950"/>
                <a:gd name="T47" fmla="*/ 721 h 1492"/>
                <a:gd name="T48" fmla="*/ 570 w 1950"/>
                <a:gd name="T49" fmla="*/ 713 h 1492"/>
                <a:gd name="T50" fmla="*/ 576 w 1950"/>
                <a:gd name="T51" fmla="*/ 727 h 1492"/>
                <a:gd name="T52" fmla="*/ 1204 w 1950"/>
                <a:gd name="T53" fmla="*/ 713 h 1492"/>
                <a:gd name="T54" fmla="*/ 1253 w 1950"/>
                <a:gd name="T55" fmla="*/ 708 h 1492"/>
                <a:gd name="T56" fmla="*/ 1113 w 1950"/>
                <a:gd name="T57" fmla="*/ 679 h 1492"/>
                <a:gd name="T58" fmla="*/ 1605 w 1950"/>
                <a:gd name="T59" fmla="*/ 677 h 1492"/>
                <a:gd name="T60" fmla="*/ 1332 w 1950"/>
                <a:gd name="T61" fmla="*/ 653 h 1492"/>
                <a:gd name="T62" fmla="*/ 559 w 1950"/>
                <a:gd name="T63" fmla="*/ 623 h 1492"/>
                <a:gd name="T64" fmla="*/ 1021 w 1950"/>
                <a:gd name="T65" fmla="*/ 569 h 1492"/>
                <a:gd name="T66" fmla="*/ 1577 w 1950"/>
                <a:gd name="T67" fmla="*/ 538 h 1492"/>
                <a:gd name="T68" fmla="*/ 1372 w 1950"/>
                <a:gd name="T69" fmla="*/ 565 h 1492"/>
                <a:gd name="T70" fmla="*/ 1373 w 1950"/>
                <a:gd name="T71" fmla="*/ 546 h 1492"/>
                <a:gd name="T72" fmla="*/ 599 w 1950"/>
                <a:gd name="T73" fmla="*/ 500 h 1492"/>
                <a:gd name="T74" fmla="*/ 996 w 1950"/>
                <a:gd name="T75" fmla="*/ 528 h 1492"/>
                <a:gd name="T76" fmla="*/ 1614 w 1950"/>
                <a:gd name="T77" fmla="*/ 449 h 1492"/>
                <a:gd name="T78" fmla="*/ 1358 w 1950"/>
                <a:gd name="T79" fmla="*/ 469 h 1492"/>
                <a:gd name="T80" fmla="*/ 667 w 1950"/>
                <a:gd name="T81" fmla="*/ 436 h 1492"/>
                <a:gd name="T82" fmla="*/ 934 w 1950"/>
                <a:gd name="T83" fmla="*/ 453 h 1492"/>
                <a:gd name="T84" fmla="*/ 756 w 1950"/>
                <a:gd name="T85" fmla="*/ 405 h 1492"/>
                <a:gd name="T86" fmla="*/ 851 w 1950"/>
                <a:gd name="T87" fmla="*/ 404 h 1492"/>
                <a:gd name="T88" fmla="*/ 1648 w 1950"/>
                <a:gd name="T89" fmla="*/ 359 h 1492"/>
                <a:gd name="T90" fmla="*/ 1319 w 1950"/>
                <a:gd name="T91" fmla="*/ 381 h 1492"/>
                <a:gd name="T92" fmla="*/ 1669 w 1950"/>
                <a:gd name="T93" fmla="*/ 264 h 1492"/>
                <a:gd name="T94" fmla="*/ 1276 w 1950"/>
                <a:gd name="T95" fmla="*/ 246 h 1492"/>
                <a:gd name="T96" fmla="*/ 1656 w 1950"/>
                <a:gd name="T97" fmla="*/ 180 h 1492"/>
                <a:gd name="T98" fmla="*/ 1661 w 1950"/>
                <a:gd name="T99" fmla="*/ 216 h 1492"/>
                <a:gd name="T100" fmla="*/ 1276 w 1950"/>
                <a:gd name="T101" fmla="*/ 199 h 1492"/>
                <a:gd name="T102" fmla="*/ 1638 w 1950"/>
                <a:gd name="T103" fmla="*/ 125 h 1492"/>
                <a:gd name="T104" fmla="*/ 1300 w 1950"/>
                <a:gd name="T105" fmla="*/ 108 h 1492"/>
                <a:gd name="T106" fmla="*/ 1581 w 1950"/>
                <a:gd name="T107" fmla="*/ 51 h 1492"/>
                <a:gd name="T108" fmla="*/ 1362 w 1950"/>
                <a:gd name="T109" fmla="*/ 39 h 1492"/>
                <a:gd name="T110" fmla="*/ 1497 w 1950"/>
                <a:gd name="T111" fmla="*/ 12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50" h="1492">
                  <a:moveTo>
                    <a:pt x="1" y="1492"/>
                  </a:moveTo>
                  <a:cubicBezTo>
                    <a:pt x="0" y="1485"/>
                    <a:pt x="0" y="1485"/>
                    <a:pt x="0" y="1485"/>
                  </a:cubicBezTo>
                  <a:cubicBezTo>
                    <a:pt x="16" y="1482"/>
                    <a:pt x="31" y="1477"/>
                    <a:pt x="45" y="1472"/>
                  </a:cubicBezTo>
                  <a:cubicBezTo>
                    <a:pt x="48" y="1479"/>
                    <a:pt x="48" y="1479"/>
                    <a:pt x="48" y="1479"/>
                  </a:cubicBezTo>
                  <a:cubicBezTo>
                    <a:pt x="34" y="1485"/>
                    <a:pt x="18" y="1489"/>
                    <a:pt x="1" y="1492"/>
                  </a:cubicBezTo>
                  <a:close/>
                  <a:moveTo>
                    <a:pt x="92" y="1457"/>
                  </a:moveTo>
                  <a:cubicBezTo>
                    <a:pt x="87" y="1451"/>
                    <a:pt x="87" y="1451"/>
                    <a:pt x="87" y="1451"/>
                  </a:cubicBezTo>
                  <a:cubicBezTo>
                    <a:pt x="100" y="1442"/>
                    <a:pt x="112" y="1432"/>
                    <a:pt x="123" y="1420"/>
                  </a:cubicBezTo>
                  <a:cubicBezTo>
                    <a:pt x="129" y="1425"/>
                    <a:pt x="129" y="1425"/>
                    <a:pt x="129" y="1425"/>
                  </a:cubicBezTo>
                  <a:cubicBezTo>
                    <a:pt x="118" y="1438"/>
                    <a:pt x="105" y="1448"/>
                    <a:pt x="92" y="1457"/>
                  </a:cubicBezTo>
                  <a:close/>
                  <a:moveTo>
                    <a:pt x="156" y="1385"/>
                  </a:moveTo>
                  <a:cubicBezTo>
                    <a:pt x="149" y="1382"/>
                    <a:pt x="149" y="1382"/>
                    <a:pt x="149" y="1382"/>
                  </a:cubicBezTo>
                  <a:cubicBezTo>
                    <a:pt x="156" y="1368"/>
                    <a:pt x="162" y="1354"/>
                    <a:pt x="167" y="1338"/>
                  </a:cubicBezTo>
                  <a:cubicBezTo>
                    <a:pt x="175" y="1340"/>
                    <a:pt x="175" y="1340"/>
                    <a:pt x="175" y="1340"/>
                  </a:cubicBezTo>
                  <a:cubicBezTo>
                    <a:pt x="170" y="1356"/>
                    <a:pt x="164" y="1372"/>
                    <a:pt x="156" y="1385"/>
                  </a:cubicBezTo>
                  <a:close/>
                  <a:moveTo>
                    <a:pt x="184" y="1293"/>
                  </a:moveTo>
                  <a:cubicBezTo>
                    <a:pt x="176" y="1292"/>
                    <a:pt x="176" y="1292"/>
                    <a:pt x="176" y="1292"/>
                  </a:cubicBezTo>
                  <a:cubicBezTo>
                    <a:pt x="178" y="1277"/>
                    <a:pt x="179" y="1261"/>
                    <a:pt x="179" y="1244"/>
                  </a:cubicBezTo>
                  <a:cubicBezTo>
                    <a:pt x="187" y="1244"/>
                    <a:pt x="187" y="1244"/>
                    <a:pt x="187" y="1244"/>
                  </a:cubicBezTo>
                  <a:cubicBezTo>
                    <a:pt x="187" y="1261"/>
                    <a:pt x="186" y="1277"/>
                    <a:pt x="184" y="1293"/>
                  </a:cubicBezTo>
                  <a:close/>
                  <a:moveTo>
                    <a:pt x="689" y="1203"/>
                  </a:moveTo>
                  <a:cubicBezTo>
                    <a:pt x="688" y="1195"/>
                    <a:pt x="688" y="1195"/>
                    <a:pt x="688" y="1195"/>
                  </a:cubicBezTo>
                  <a:cubicBezTo>
                    <a:pt x="703" y="1194"/>
                    <a:pt x="718" y="1190"/>
                    <a:pt x="733" y="1183"/>
                  </a:cubicBezTo>
                  <a:cubicBezTo>
                    <a:pt x="736" y="1191"/>
                    <a:pt x="736" y="1191"/>
                    <a:pt x="736" y="1191"/>
                  </a:cubicBezTo>
                  <a:cubicBezTo>
                    <a:pt x="721" y="1197"/>
                    <a:pt x="705" y="1202"/>
                    <a:pt x="689" y="1203"/>
                  </a:cubicBezTo>
                  <a:close/>
                  <a:moveTo>
                    <a:pt x="640" y="1200"/>
                  </a:moveTo>
                  <a:cubicBezTo>
                    <a:pt x="624" y="1197"/>
                    <a:pt x="609" y="1191"/>
                    <a:pt x="594" y="1183"/>
                  </a:cubicBezTo>
                  <a:cubicBezTo>
                    <a:pt x="598" y="1176"/>
                    <a:pt x="598" y="1176"/>
                    <a:pt x="598" y="1176"/>
                  </a:cubicBezTo>
                  <a:cubicBezTo>
                    <a:pt x="612" y="1184"/>
                    <a:pt x="627" y="1189"/>
                    <a:pt x="641" y="1193"/>
                  </a:cubicBezTo>
                  <a:lnTo>
                    <a:pt x="640" y="1200"/>
                  </a:lnTo>
                  <a:close/>
                  <a:moveTo>
                    <a:pt x="177" y="1196"/>
                  </a:moveTo>
                  <a:cubicBezTo>
                    <a:pt x="177" y="1184"/>
                    <a:pt x="176" y="1169"/>
                    <a:pt x="176" y="1155"/>
                  </a:cubicBezTo>
                  <a:cubicBezTo>
                    <a:pt x="176" y="1152"/>
                    <a:pt x="176" y="1150"/>
                    <a:pt x="176" y="1148"/>
                  </a:cubicBezTo>
                  <a:cubicBezTo>
                    <a:pt x="184" y="1148"/>
                    <a:pt x="184" y="1148"/>
                    <a:pt x="184" y="1148"/>
                  </a:cubicBezTo>
                  <a:cubicBezTo>
                    <a:pt x="184" y="1150"/>
                    <a:pt x="184" y="1152"/>
                    <a:pt x="184" y="1155"/>
                  </a:cubicBezTo>
                  <a:cubicBezTo>
                    <a:pt x="184" y="1169"/>
                    <a:pt x="185" y="1184"/>
                    <a:pt x="185" y="1196"/>
                  </a:cubicBezTo>
                  <a:lnTo>
                    <a:pt x="177" y="1196"/>
                  </a:lnTo>
                  <a:close/>
                  <a:moveTo>
                    <a:pt x="778" y="1166"/>
                  </a:moveTo>
                  <a:cubicBezTo>
                    <a:pt x="773" y="1160"/>
                    <a:pt x="773" y="1160"/>
                    <a:pt x="773" y="1160"/>
                  </a:cubicBezTo>
                  <a:cubicBezTo>
                    <a:pt x="786" y="1150"/>
                    <a:pt x="797" y="1139"/>
                    <a:pt x="806" y="1126"/>
                  </a:cubicBezTo>
                  <a:cubicBezTo>
                    <a:pt x="812" y="1131"/>
                    <a:pt x="812" y="1131"/>
                    <a:pt x="812" y="1131"/>
                  </a:cubicBezTo>
                  <a:cubicBezTo>
                    <a:pt x="803" y="1144"/>
                    <a:pt x="791" y="1156"/>
                    <a:pt x="778" y="1166"/>
                  </a:cubicBezTo>
                  <a:close/>
                  <a:moveTo>
                    <a:pt x="555" y="1153"/>
                  </a:moveTo>
                  <a:cubicBezTo>
                    <a:pt x="544" y="1143"/>
                    <a:pt x="533" y="1130"/>
                    <a:pt x="523" y="1117"/>
                  </a:cubicBezTo>
                  <a:cubicBezTo>
                    <a:pt x="529" y="1112"/>
                    <a:pt x="529" y="1112"/>
                    <a:pt x="529" y="1112"/>
                  </a:cubicBezTo>
                  <a:cubicBezTo>
                    <a:pt x="539" y="1125"/>
                    <a:pt x="550" y="1137"/>
                    <a:pt x="560" y="1147"/>
                  </a:cubicBezTo>
                  <a:lnTo>
                    <a:pt x="555" y="1153"/>
                  </a:lnTo>
                  <a:close/>
                  <a:moveTo>
                    <a:pt x="188" y="1101"/>
                  </a:moveTo>
                  <a:cubicBezTo>
                    <a:pt x="180" y="1100"/>
                    <a:pt x="180" y="1100"/>
                    <a:pt x="180" y="1100"/>
                  </a:cubicBezTo>
                  <a:cubicBezTo>
                    <a:pt x="184" y="1083"/>
                    <a:pt x="188" y="1067"/>
                    <a:pt x="195" y="1053"/>
                  </a:cubicBezTo>
                  <a:cubicBezTo>
                    <a:pt x="202" y="1057"/>
                    <a:pt x="202" y="1057"/>
                    <a:pt x="202" y="1057"/>
                  </a:cubicBezTo>
                  <a:cubicBezTo>
                    <a:pt x="196" y="1070"/>
                    <a:pt x="191" y="1085"/>
                    <a:pt x="188" y="1101"/>
                  </a:cubicBezTo>
                  <a:close/>
                  <a:moveTo>
                    <a:pt x="837" y="1089"/>
                  </a:moveTo>
                  <a:cubicBezTo>
                    <a:pt x="829" y="1086"/>
                    <a:pt x="829" y="1086"/>
                    <a:pt x="829" y="1086"/>
                  </a:cubicBezTo>
                  <a:cubicBezTo>
                    <a:pt x="832" y="1077"/>
                    <a:pt x="835" y="1069"/>
                    <a:pt x="836" y="1061"/>
                  </a:cubicBezTo>
                  <a:cubicBezTo>
                    <a:pt x="838" y="1054"/>
                    <a:pt x="839" y="1047"/>
                    <a:pt x="839" y="1040"/>
                  </a:cubicBezTo>
                  <a:cubicBezTo>
                    <a:pt x="847" y="1041"/>
                    <a:pt x="847" y="1041"/>
                    <a:pt x="847" y="1041"/>
                  </a:cubicBezTo>
                  <a:cubicBezTo>
                    <a:pt x="847" y="1048"/>
                    <a:pt x="846" y="1055"/>
                    <a:pt x="844" y="1063"/>
                  </a:cubicBezTo>
                  <a:cubicBezTo>
                    <a:pt x="843" y="1071"/>
                    <a:pt x="840" y="1080"/>
                    <a:pt x="837" y="1089"/>
                  </a:cubicBezTo>
                  <a:close/>
                  <a:moveTo>
                    <a:pt x="497" y="1076"/>
                  </a:moveTo>
                  <a:cubicBezTo>
                    <a:pt x="495" y="1072"/>
                    <a:pt x="494" y="1069"/>
                    <a:pt x="492" y="1066"/>
                  </a:cubicBezTo>
                  <a:cubicBezTo>
                    <a:pt x="486" y="1055"/>
                    <a:pt x="480" y="1045"/>
                    <a:pt x="472" y="1035"/>
                  </a:cubicBezTo>
                  <a:cubicBezTo>
                    <a:pt x="479" y="1030"/>
                    <a:pt x="479" y="1030"/>
                    <a:pt x="479" y="1030"/>
                  </a:cubicBezTo>
                  <a:cubicBezTo>
                    <a:pt x="486" y="1040"/>
                    <a:pt x="493" y="1051"/>
                    <a:pt x="499" y="1062"/>
                  </a:cubicBezTo>
                  <a:cubicBezTo>
                    <a:pt x="501" y="1065"/>
                    <a:pt x="502" y="1069"/>
                    <a:pt x="504" y="1072"/>
                  </a:cubicBezTo>
                  <a:lnTo>
                    <a:pt x="497" y="1076"/>
                  </a:lnTo>
                  <a:close/>
                  <a:moveTo>
                    <a:pt x="229" y="1018"/>
                  </a:moveTo>
                  <a:cubicBezTo>
                    <a:pt x="223" y="1013"/>
                    <a:pt x="223" y="1013"/>
                    <a:pt x="223" y="1013"/>
                  </a:cubicBezTo>
                  <a:cubicBezTo>
                    <a:pt x="224" y="1011"/>
                    <a:pt x="226" y="1009"/>
                    <a:pt x="228" y="1007"/>
                  </a:cubicBezTo>
                  <a:cubicBezTo>
                    <a:pt x="238" y="997"/>
                    <a:pt x="249" y="988"/>
                    <a:pt x="260" y="981"/>
                  </a:cubicBezTo>
                  <a:cubicBezTo>
                    <a:pt x="265" y="988"/>
                    <a:pt x="265" y="988"/>
                    <a:pt x="265" y="988"/>
                  </a:cubicBezTo>
                  <a:cubicBezTo>
                    <a:pt x="254" y="995"/>
                    <a:pt x="244" y="1003"/>
                    <a:pt x="234" y="1012"/>
                  </a:cubicBezTo>
                  <a:cubicBezTo>
                    <a:pt x="232" y="1014"/>
                    <a:pt x="230" y="1016"/>
                    <a:pt x="229" y="1018"/>
                  </a:cubicBezTo>
                  <a:close/>
                  <a:moveTo>
                    <a:pt x="439" y="1002"/>
                  </a:moveTo>
                  <a:cubicBezTo>
                    <a:pt x="426" y="992"/>
                    <a:pt x="413" y="984"/>
                    <a:pt x="399" y="978"/>
                  </a:cubicBezTo>
                  <a:cubicBezTo>
                    <a:pt x="402" y="971"/>
                    <a:pt x="402" y="971"/>
                    <a:pt x="402" y="971"/>
                  </a:cubicBezTo>
                  <a:cubicBezTo>
                    <a:pt x="417" y="977"/>
                    <a:pt x="431" y="986"/>
                    <a:pt x="444" y="996"/>
                  </a:cubicBezTo>
                  <a:lnTo>
                    <a:pt x="439" y="1002"/>
                  </a:lnTo>
                  <a:close/>
                  <a:moveTo>
                    <a:pt x="838" y="993"/>
                  </a:moveTo>
                  <a:cubicBezTo>
                    <a:pt x="835" y="978"/>
                    <a:pt x="830" y="964"/>
                    <a:pt x="822" y="950"/>
                  </a:cubicBezTo>
                  <a:cubicBezTo>
                    <a:pt x="829" y="946"/>
                    <a:pt x="829" y="946"/>
                    <a:pt x="829" y="946"/>
                  </a:cubicBezTo>
                  <a:cubicBezTo>
                    <a:pt x="837" y="960"/>
                    <a:pt x="843" y="975"/>
                    <a:pt x="846" y="992"/>
                  </a:cubicBezTo>
                  <a:lnTo>
                    <a:pt x="838" y="993"/>
                  </a:lnTo>
                  <a:close/>
                  <a:moveTo>
                    <a:pt x="307" y="970"/>
                  </a:moveTo>
                  <a:cubicBezTo>
                    <a:pt x="305" y="962"/>
                    <a:pt x="305" y="962"/>
                    <a:pt x="305" y="962"/>
                  </a:cubicBezTo>
                  <a:cubicBezTo>
                    <a:pt x="321" y="958"/>
                    <a:pt x="338" y="957"/>
                    <a:pt x="354" y="959"/>
                  </a:cubicBezTo>
                  <a:cubicBezTo>
                    <a:pt x="354" y="967"/>
                    <a:pt x="354" y="967"/>
                    <a:pt x="354" y="967"/>
                  </a:cubicBezTo>
                  <a:cubicBezTo>
                    <a:pt x="338" y="965"/>
                    <a:pt x="322" y="966"/>
                    <a:pt x="307" y="970"/>
                  </a:cubicBezTo>
                  <a:close/>
                  <a:moveTo>
                    <a:pt x="791" y="915"/>
                  </a:moveTo>
                  <a:cubicBezTo>
                    <a:pt x="781" y="906"/>
                    <a:pt x="769" y="898"/>
                    <a:pt x="753" y="887"/>
                  </a:cubicBezTo>
                  <a:cubicBezTo>
                    <a:pt x="758" y="880"/>
                    <a:pt x="758" y="880"/>
                    <a:pt x="758" y="880"/>
                  </a:cubicBezTo>
                  <a:cubicBezTo>
                    <a:pt x="774" y="891"/>
                    <a:pt x="786" y="900"/>
                    <a:pt x="797" y="909"/>
                  </a:cubicBezTo>
                  <a:lnTo>
                    <a:pt x="791" y="915"/>
                  </a:lnTo>
                  <a:close/>
                  <a:moveTo>
                    <a:pt x="713" y="862"/>
                  </a:moveTo>
                  <a:cubicBezTo>
                    <a:pt x="701" y="854"/>
                    <a:pt x="686" y="845"/>
                    <a:pt x="672" y="835"/>
                  </a:cubicBezTo>
                  <a:cubicBezTo>
                    <a:pt x="677" y="828"/>
                    <a:pt x="677" y="828"/>
                    <a:pt x="677" y="828"/>
                  </a:cubicBezTo>
                  <a:cubicBezTo>
                    <a:pt x="691" y="838"/>
                    <a:pt x="705" y="847"/>
                    <a:pt x="717" y="855"/>
                  </a:cubicBezTo>
                  <a:lnTo>
                    <a:pt x="713" y="862"/>
                  </a:lnTo>
                  <a:close/>
                  <a:moveTo>
                    <a:pt x="635" y="804"/>
                  </a:moveTo>
                  <a:cubicBezTo>
                    <a:pt x="622" y="793"/>
                    <a:pt x="612" y="781"/>
                    <a:pt x="602" y="768"/>
                  </a:cubicBezTo>
                  <a:cubicBezTo>
                    <a:pt x="609" y="763"/>
                    <a:pt x="609" y="763"/>
                    <a:pt x="609" y="763"/>
                  </a:cubicBezTo>
                  <a:cubicBezTo>
                    <a:pt x="618" y="776"/>
                    <a:pt x="628" y="787"/>
                    <a:pt x="640" y="798"/>
                  </a:cubicBezTo>
                  <a:lnTo>
                    <a:pt x="635" y="804"/>
                  </a:lnTo>
                  <a:close/>
                  <a:moveTo>
                    <a:pt x="1773" y="763"/>
                  </a:moveTo>
                  <a:cubicBezTo>
                    <a:pt x="1757" y="763"/>
                    <a:pt x="1741" y="760"/>
                    <a:pt x="1725" y="756"/>
                  </a:cubicBezTo>
                  <a:cubicBezTo>
                    <a:pt x="1727" y="748"/>
                    <a:pt x="1727" y="748"/>
                    <a:pt x="1727" y="748"/>
                  </a:cubicBezTo>
                  <a:cubicBezTo>
                    <a:pt x="1742" y="752"/>
                    <a:pt x="1758" y="755"/>
                    <a:pt x="1774" y="755"/>
                  </a:cubicBezTo>
                  <a:lnTo>
                    <a:pt x="1773" y="763"/>
                  </a:lnTo>
                  <a:close/>
                  <a:moveTo>
                    <a:pt x="1822" y="761"/>
                  </a:moveTo>
                  <a:cubicBezTo>
                    <a:pt x="1821" y="753"/>
                    <a:pt x="1821" y="753"/>
                    <a:pt x="1821" y="753"/>
                  </a:cubicBezTo>
                  <a:cubicBezTo>
                    <a:pt x="1836" y="751"/>
                    <a:pt x="1852" y="747"/>
                    <a:pt x="1866" y="742"/>
                  </a:cubicBezTo>
                  <a:cubicBezTo>
                    <a:pt x="1869" y="749"/>
                    <a:pt x="1869" y="749"/>
                    <a:pt x="1869" y="749"/>
                  </a:cubicBezTo>
                  <a:cubicBezTo>
                    <a:pt x="1854" y="755"/>
                    <a:pt x="1838" y="759"/>
                    <a:pt x="1822" y="761"/>
                  </a:cubicBezTo>
                  <a:close/>
                  <a:moveTo>
                    <a:pt x="1679" y="739"/>
                  </a:moveTo>
                  <a:cubicBezTo>
                    <a:pt x="1664" y="732"/>
                    <a:pt x="1651" y="723"/>
                    <a:pt x="1638" y="713"/>
                  </a:cubicBezTo>
                  <a:cubicBezTo>
                    <a:pt x="1643" y="707"/>
                    <a:pt x="1643" y="707"/>
                    <a:pt x="1643" y="707"/>
                  </a:cubicBezTo>
                  <a:cubicBezTo>
                    <a:pt x="1655" y="717"/>
                    <a:pt x="1668" y="725"/>
                    <a:pt x="1683" y="732"/>
                  </a:cubicBezTo>
                  <a:lnTo>
                    <a:pt x="1679" y="739"/>
                  </a:lnTo>
                  <a:close/>
                  <a:moveTo>
                    <a:pt x="1913" y="727"/>
                  </a:moveTo>
                  <a:cubicBezTo>
                    <a:pt x="1908" y="721"/>
                    <a:pt x="1908" y="721"/>
                    <a:pt x="1908" y="721"/>
                  </a:cubicBezTo>
                  <a:cubicBezTo>
                    <a:pt x="1922" y="712"/>
                    <a:pt x="1934" y="702"/>
                    <a:pt x="1945" y="691"/>
                  </a:cubicBezTo>
                  <a:cubicBezTo>
                    <a:pt x="1950" y="696"/>
                    <a:pt x="1950" y="696"/>
                    <a:pt x="1950" y="696"/>
                  </a:cubicBezTo>
                  <a:cubicBezTo>
                    <a:pt x="1939" y="708"/>
                    <a:pt x="1926" y="718"/>
                    <a:pt x="1913" y="727"/>
                  </a:cubicBezTo>
                  <a:close/>
                  <a:moveTo>
                    <a:pt x="576" y="727"/>
                  </a:moveTo>
                  <a:cubicBezTo>
                    <a:pt x="574" y="723"/>
                    <a:pt x="572" y="718"/>
                    <a:pt x="570" y="713"/>
                  </a:cubicBezTo>
                  <a:cubicBezTo>
                    <a:pt x="566" y="703"/>
                    <a:pt x="562" y="692"/>
                    <a:pt x="559" y="682"/>
                  </a:cubicBezTo>
                  <a:cubicBezTo>
                    <a:pt x="567" y="679"/>
                    <a:pt x="567" y="679"/>
                    <a:pt x="567" y="679"/>
                  </a:cubicBezTo>
                  <a:cubicBezTo>
                    <a:pt x="569" y="690"/>
                    <a:pt x="573" y="700"/>
                    <a:pt x="577" y="710"/>
                  </a:cubicBezTo>
                  <a:cubicBezTo>
                    <a:pt x="579" y="715"/>
                    <a:pt x="581" y="719"/>
                    <a:pt x="584" y="723"/>
                  </a:cubicBezTo>
                  <a:lnTo>
                    <a:pt x="576" y="727"/>
                  </a:lnTo>
                  <a:close/>
                  <a:moveTo>
                    <a:pt x="1204" y="713"/>
                  </a:moveTo>
                  <a:cubicBezTo>
                    <a:pt x="1188" y="712"/>
                    <a:pt x="1172" y="708"/>
                    <a:pt x="1156" y="702"/>
                  </a:cubicBezTo>
                  <a:cubicBezTo>
                    <a:pt x="1159" y="694"/>
                    <a:pt x="1159" y="694"/>
                    <a:pt x="1159" y="694"/>
                  </a:cubicBezTo>
                  <a:cubicBezTo>
                    <a:pt x="1174" y="700"/>
                    <a:pt x="1189" y="704"/>
                    <a:pt x="1204" y="705"/>
                  </a:cubicBezTo>
                  <a:lnTo>
                    <a:pt x="1204" y="713"/>
                  </a:lnTo>
                  <a:close/>
                  <a:moveTo>
                    <a:pt x="1253" y="708"/>
                  </a:moveTo>
                  <a:cubicBezTo>
                    <a:pt x="1250" y="701"/>
                    <a:pt x="1250" y="701"/>
                    <a:pt x="1250" y="701"/>
                  </a:cubicBezTo>
                  <a:cubicBezTo>
                    <a:pt x="1265" y="697"/>
                    <a:pt x="1279" y="690"/>
                    <a:pt x="1292" y="681"/>
                  </a:cubicBezTo>
                  <a:cubicBezTo>
                    <a:pt x="1297" y="687"/>
                    <a:pt x="1297" y="687"/>
                    <a:pt x="1297" y="687"/>
                  </a:cubicBezTo>
                  <a:cubicBezTo>
                    <a:pt x="1283" y="697"/>
                    <a:pt x="1268" y="704"/>
                    <a:pt x="1253" y="708"/>
                  </a:cubicBezTo>
                  <a:close/>
                  <a:moveTo>
                    <a:pt x="1113" y="679"/>
                  </a:moveTo>
                  <a:cubicBezTo>
                    <a:pt x="1100" y="670"/>
                    <a:pt x="1087" y="660"/>
                    <a:pt x="1075" y="649"/>
                  </a:cubicBezTo>
                  <a:cubicBezTo>
                    <a:pt x="1080" y="643"/>
                    <a:pt x="1080" y="643"/>
                    <a:pt x="1080" y="643"/>
                  </a:cubicBezTo>
                  <a:cubicBezTo>
                    <a:pt x="1092" y="654"/>
                    <a:pt x="1105" y="664"/>
                    <a:pt x="1117" y="672"/>
                  </a:cubicBezTo>
                  <a:lnTo>
                    <a:pt x="1113" y="679"/>
                  </a:lnTo>
                  <a:close/>
                  <a:moveTo>
                    <a:pt x="1605" y="677"/>
                  </a:moveTo>
                  <a:cubicBezTo>
                    <a:pt x="1595" y="664"/>
                    <a:pt x="1587" y="649"/>
                    <a:pt x="1581" y="634"/>
                  </a:cubicBezTo>
                  <a:cubicBezTo>
                    <a:pt x="1589" y="632"/>
                    <a:pt x="1589" y="632"/>
                    <a:pt x="1589" y="632"/>
                  </a:cubicBezTo>
                  <a:cubicBezTo>
                    <a:pt x="1594" y="646"/>
                    <a:pt x="1601" y="660"/>
                    <a:pt x="1611" y="673"/>
                  </a:cubicBezTo>
                  <a:lnTo>
                    <a:pt x="1605" y="677"/>
                  </a:lnTo>
                  <a:close/>
                  <a:moveTo>
                    <a:pt x="1332" y="653"/>
                  </a:moveTo>
                  <a:cubicBezTo>
                    <a:pt x="1326" y="648"/>
                    <a:pt x="1326" y="648"/>
                    <a:pt x="1326" y="648"/>
                  </a:cubicBezTo>
                  <a:cubicBezTo>
                    <a:pt x="1337" y="635"/>
                    <a:pt x="1345" y="622"/>
                    <a:pt x="1351" y="609"/>
                  </a:cubicBezTo>
                  <a:cubicBezTo>
                    <a:pt x="1358" y="612"/>
                    <a:pt x="1358" y="612"/>
                    <a:pt x="1358" y="612"/>
                  </a:cubicBezTo>
                  <a:cubicBezTo>
                    <a:pt x="1352" y="626"/>
                    <a:pt x="1343" y="640"/>
                    <a:pt x="1332" y="653"/>
                  </a:cubicBezTo>
                  <a:close/>
                  <a:moveTo>
                    <a:pt x="551" y="633"/>
                  </a:moveTo>
                  <a:cubicBezTo>
                    <a:pt x="551" y="630"/>
                    <a:pt x="551" y="627"/>
                    <a:pt x="551" y="623"/>
                  </a:cubicBezTo>
                  <a:cubicBezTo>
                    <a:pt x="551" y="611"/>
                    <a:pt x="552" y="598"/>
                    <a:pt x="554" y="585"/>
                  </a:cubicBezTo>
                  <a:cubicBezTo>
                    <a:pt x="562" y="586"/>
                    <a:pt x="562" y="586"/>
                    <a:pt x="562" y="586"/>
                  </a:cubicBezTo>
                  <a:cubicBezTo>
                    <a:pt x="560" y="598"/>
                    <a:pt x="559" y="611"/>
                    <a:pt x="559" y="623"/>
                  </a:cubicBezTo>
                  <a:cubicBezTo>
                    <a:pt x="559" y="627"/>
                    <a:pt x="559" y="630"/>
                    <a:pt x="559" y="633"/>
                  </a:cubicBezTo>
                  <a:lnTo>
                    <a:pt x="551" y="633"/>
                  </a:lnTo>
                  <a:close/>
                  <a:moveTo>
                    <a:pt x="1042" y="613"/>
                  </a:moveTo>
                  <a:cubicBezTo>
                    <a:pt x="1032" y="601"/>
                    <a:pt x="1023" y="587"/>
                    <a:pt x="1014" y="573"/>
                  </a:cubicBezTo>
                  <a:cubicBezTo>
                    <a:pt x="1021" y="569"/>
                    <a:pt x="1021" y="569"/>
                    <a:pt x="1021" y="569"/>
                  </a:cubicBezTo>
                  <a:cubicBezTo>
                    <a:pt x="1030" y="583"/>
                    <a:pt x="1039" y="596"/>
                    <a:pt x="1048" y="608"/>
                  </a:cubicBezTo>
                  <a:lnTo>
                    <a:pt x="1042" y="613"/>
                  </a:lnTo>
                  <a:close/>
                  <a:moveTo>
                    <a:pt x="1572" y="586"/>
                  </a:moveTo>
                  <a:cubicBezTo>
                    <a:pt x="1572" y="584"/>
                    <a:pt x="1572" y="582"/>
                    <a:pt x="1572" y="580"/>
                  </a:cubicBezTo>
                  <a:cubicBezTo>
                    <a:pt x="1572" y="567"/>
                    <a:pt x="1573" y="553"/>
                    <a:pt x="1577" y="538"/>
                  </a:cubicBezTo>
                  <a:cubicBezTo>
                    <a:pt x="1584" y="539"/>
                    <a:pt x="1584" y="539"/>
                    <a:pt x="1584" y="539"/>
                  </a:cubicBezTo>
                  <a:cubicBezTo>
                    <a:pt x="1581" y="554"/>
                    <a:pt x="1580" y="567"/>
                    <a:pt x="1580" y="580"/>
                  </a:cubicBezTo>
                  <a:cubicBezTo>
                    <a:pt x="1580" y="582"/>
                    <a:pt x="1580" y="584"/>
                    <a:pt x="1580" y="586"/>
                  </a:cubicBezTo>
                  <a:lnTo>
                    <a:pt x="1572" y="586"/>
                  </a:lnTo>
                  <a:close/>
                  <a:moveTo>
                    <a:pt x="1372" y="565"/>
                  </a:moveTo>
                  <a:cubicBezTo>
                    <a:pt x="1364" y="564"/>
                    <a:pt x="1364" y="564"/>
                    <a:pt x="1364" y="564"/>
                  </a:cubicBezTo>
                  <a:cubicBezTo>
                    <a:pt x="1365" y="558"/>
                    <a:pt x="1365" y="552"/>
                    <a:pt x="1365" y="546"/>
                  </a:cubicBezTo>
                  <a:cubicBezTo>
                    <a:pt x="1365" y="537"/>
                    <a:pt x="1364" y="527"/>
                    <a:pt x="1363" y="517"/>
                  </a:cubicBezTo>
                  <a:cubicBezTo>
                    <a:pt x="1371" y="516"/>
                    <a:pt x="1371" y="516"/>
                    <a:pt x="1371" y="516"/>
                  </a:cubicBezTo>
                  <a:cubicBezTo>
                    <a:pt x="1372" y="526"/>
                    <a:pt x="1373" y="536"/>
                    <a:pt x="1373" y="546"/>
                  </a:cubicBezTo>
                  <a:cubicBezTo>
                    <a:pt x="1373" y="552"/>
                    <a:pt x="1373" y="559"/>
                    <a:pt x="1372" y="565"/>
                  </a:cubicBezTo>
                  <a:close/>
                  <a:moveTo>
                    <a:pt x="576" y="541"/>
                  </a:moveTo>
                  <a:cubicBezTo>
                    <a:pt x="568" y="538"/>
                    <a:pt x="568" y="538"/>
                    <a:pt x="568" y="538"/>
                  </a:cubicBezTo>
                  <a:cubicBezTo>
                    <a:pt x="575" y="523"/>
                    <a:pt x="583" y="509"/>
                    <a:pt x="592" y="495"/>
                  </a:cubicBezTo>
                  <a:cubicBezTo>
                    <a:pt x="599" y="500"/>
                    <a:pt x="599" y="500"/>
                    <a:pt x="599" y="500"/>
                  </a:cubicBezTo>
                  <a:cubicBezTo>
                    <a:pt x="590" y="513"/>
                    <a:pt x="582" y="527"/>
                    <a:pt x="576" y="541"/>
                  </a:cubicBezTo>
                  <a:close/>
                  <a:moveTo>
                    <a:pt x="989" y="532"/>
                  </a:moveTo>
                  <a:cubicBezTo>
                    <a:pt x="980" y="518"/>
                    <a:pt x="971" y="506"/>
                    <a:pt x="961" y="494"/>
                  </a:cubicBezTo>
                  <a:cubicBezTo>
                    <a:pt x="967" y="489"/>
                    <a:pt x="967" y="489"/>
                    <a:pt x="967" y="489"/>
                  </a:cubicBezTo>
                  <a:cubicBezTo>
                    <a:pt x="977" y="501"/>
                    <a:pt x="987" y="514"/>
                    <a:pt x="996" y="528"/>
                  </a:cubicBezTo>
                  <a:lnTo>
                    <a:pt x="989" y="532"/>
                  </a:lnTo>
                  <a:close/>
                  <a:moveTo>
                    <a:pt x="1597" y="493"/>
                  </a:moveTo>
                  <a:cubicBezTo>
                    <a:pt x="1589" y="491"/>
                    <a:pt x="1589" y="491"/>
                    <a:pt x="1589" y="491"/>
                  </a:cubicBezTo>
                  <a:cubicBezTo>
                    <a:pt x="1595" y="475"/>
                    <a:pt x="1601" y="459"/>
                    <a:pt x="1606" y="446"/>
                  </a:cubicBezTo>
                  <a:cubicBezTo>
                    <a:pt x="1614" y="449"/>
                    <a:pt x="1614" y="449"/>
                    <a:pt x="1614" y="449"/>
                  </a:cubicBezTo>
                  <a:cubicBezTo>
                    <a:pt x="1608" y="462"/>
                    <a:pt x="1602" y="478"/>
                    <a:pt x="1597" y="493"/>
                  </a:cubicBezTo>
                  <a:close/>
                  <a:moveTo>
                    <a:pt x="1350" y="472"/>
                  </a:moveTo>
                  <a:cubicBezTo>
                    <a:pt x="1346" y="459"/>
                    <a:pt x="1340" y="445"/>
                    <a:pt x="1332" y="428"/>
                  </a:cubicBezTo>
                  <a:cubicBezTo>
                    <a:pt x="1339" y="425"/>
                    <a:pt x="1339" y="425"/>
                    <a:pt x="1339" y="425"/>
                  </a:cubicBezTo>
                  <a:cubicBezTo>
                    <a:pt x="1347" y="442"/>
                    <a:pt x="1353" y="456"/>
                    <a:pt x="1358" y="469"/>
                  </a:cubicBezTo>
                  <a:lnTo>
                    <a:pt x="1350" y="472"/>
                  </a:lnTo>
                  <a:close/>
                  <a:moveTo>
                    <a:pt x="630" y="464"/>
                  </a:moveTo>
                  <a:cubicBezTo>
                    <a:pt x="624" y="459"/>
                    <a:pt x="624" y="459"/>
                    <a:pt x="624" y="459"/>
                  </a:cubicBezTo>
                  <a:cubicBezTo>
                    <a:pt x="636" y="447"/>
                    <a:pt x="649" y="437"/>
                    <a:pt x="663" y="429"/>
                  </a:cubicBezTo>
                  <a:cubicBezTo>
                    <a:pt x="667" y="436"/>
                    <a:pt x="667" y="436"/>
                    <a:pt x="667" y="436"/>
                  </a:cubicBezTo>
                  <a:cubicBezTo>
                    <a:pt x="654" y="444"/>
                    <a:pt x="641" y="453"/>
                    <a:pt x="630" y="464"/>
                  </a:cubicBezTo>
                  <a:close/>
                  <a:moveTo>
                    <a:pt x="929" y="459"/>
                  </a:moveTo>
                  <a:cubicBezTo>
                    <a:pt x="917" y="448"/>
                    <a:pt x="904" y="439"/>
                    <a:pt x="891" y="431"/>
                  </a:cubicBezTo>
                  <a:cubicBezTo>
                    <a:pt x="895" y="424"/>
                    <a:pt x="895" y="424"/>
                    <a:pt x="895" y="424"/>
                  </a:cubicBezTo>
                  <a:cubicBezTo>
                    <a:pt x="909" y="432"/>
                    <a:pt x="922" y="442"/>
                    <a:pt x="934" y="453"/>
                  </a:cubicBezTo>
                  <a:lnTo>
                    <a:pt x="929" y="459"/>
                  </a:lnTo>
                  <a:close/>
                  <a:moveTo>
                    <a:pt x="710" y="416"/>
                  </a:moveTo>
                  <a:cubicBezTo>
                    <a:pt x="707" y="409"/>
                    <a:pt x="707" y="409"/>
                    <a:pt x="707" y="409"/>
                  </a:cubicBezTo>
                  <a:cubicBezTo>
                    <a:pt x="723" y="403"/>
                    <a:pt x="739" y="399"/>
                    <a:pt x="754" y="397"/>
                  </a:cubicBezTo>
                  <a:cubicBezTo>
                    <a:pt x="756" y="405"/>
                    <a:pt x="756" y="405"/>
                    <a:pt x="756" y="405"/>
                  </a:cubicBezTo>
                  <a:cubicBezTo>
                    <a:pt x="741" y="407"/>
                    <a:pt x="725" y="411"/>
                    <a:pt x="710" y="416"/>
                  </a:cubicBezTo>
                  <a:close/>
                  <a:moveTo>
                    <a:pt x="849" y="411"/>
                  </a:moveTo>
                  <a:cubicBezTo>
                    <a:pt x="834" y="406"/>
                    <a:pt x="818" y="403"/>
                    <a:pt x="803" y="402"/>
                  </a:cubicBezTo>
                  <a:cubicBezTo>
                    <a:pt x="803" y="394"/>
                    <a:pt x="803" y="394"/>
                    <a:pt x="803" y="394"/>
                  </a:cubicBezTo>
                  <a:cubicBezTo>
                    <a:pt x="819" y="395"/>
                    <a:pt x="836" y="398"/>
                    <a:pt x="851" y="404"/>
                  </a:cubicBezTo>
                  <a:lnTo>
                    <a:pt x="849" y="411"/>
                  </a:lnTo>
                  <a:close/>
                  <a:moveTo>
                    <a:pt x="1631" y="404"/>
                  </a:moveTo>
                  <a:cubicBezTo>
                    <a:pt x="1624" y="401"/>
                    <a:pt x="1624" y="401"/>
                    <a:pt x="1624" y="401"/>
                  </a:cubicBezTo>
                  <a:cubicBezTo>
                    <a:pt x="1631" y="384"/>
                    <a:pt x="1636" y="369"/>
                    <a:pt x="1640" y="356"/>
                  </a:cubicBezTo>
                  <a:cubicBezTo>
                    <a:pt x="1648" y="359"/>
                    <a:pt x="1648" y="359"/>
                    <a:pt x="1648" y="359"/>
                  </a:cubicBezTo>
                  <a:cubicBezTo>
                    <a:pt x="1643" y="372"/>
                    <a:pt x="1638" y="387"/>
                    <a:pt x="1631" y="404"/>
                  </a:cubicBezTo>
                  <a:close/>
                  <a:moveTo>
                    <a:pt x="1311" y="385"/>
                  </a:moveTo>
                  <a:cubicBezTo>
                    <a:pt x="1305" y="372"/>
                    <a:pt x="1298" y="356"/>
                    <a:pt x="1292" y="341"/>
                  </a:cubicBezTo>
                  <a:cubicBezTo>
                    <a:pt x="1299" y="338"/>
                    <a:pt x="1299" y="338"/>
                    <a:pt x="1299" y="338"/>
                  </a:cubicBezTo>
                  <a:cubicBezTo>
                    <a:pt x="1305" y="353"/>
                    <a:pt x="1313" y="368"/>
                    <a:pt x="1319" y="381"/>
                  </a:cubicBezTo>
                  <a:lnTo>
                    <a:pt x="1311" y="385"/>
                  </a:lnTo>
                  <a:close/>
                  <a:moveTo>
                    <a:pt x="1661" y="312"/>
                  </a:moveTo>
                  <a:cubicBezTo>
                    <a:pt x="1653" y="310"/>
                    <a:pt x="1653" y="310"/>
                    <a:pt x="1653" y="310"/>
                  </a:cubicBezTo>
                  <a:cubicBezTo>
                    <a:pt x="1657" y="294"/>
                    <a:pt x="1659" y="279"/>
                    <a:pt x="1661" y="263"/>
                  </a:cubicBezTo>
                  <a:cubicBezTo>
                    <a:pt x="1669" y="264"/>
                    <a:pt x="1669" y="264"/>
                    <a:pt x="1669" y="264"/>
                  </a:cubicBezTo>
                  <a:cubicBezTo>
                    <a:pt x="1667" y="280"/>
                    <a:pt x="1665" y="295"/>
                    <a:pt x="1661" y="312"/>
                  </a:cubicBezTo>
                  <a:close/>
                  <a:moveTo>
                    <a:pt x="1276" y="295"/>
                  </a:moveTo>
                  <a:cubicBezTo>
                    <a:pt x="1272" y="279"/>
                    <a:pt x="1269" y="264"/>
                    <a:pt x="1268" y="250"/>
                  </a:cubicBezTo>
                  <a:cubicBezTo>
                    <a:pt x="1268" y="247"/>
                    <a:pt x="1268" y="247"/>
                    <a:pt x="1268" y="247"/>
                  </a:cubicBezTo>
                  <a:cubicBezTo>
                    <a:pt x="1276" y="246"/>
                    <a:pt x="1276" y="246"/>
                    <a:pt x="1276" y="246"/>
                  </a:cubicBezTo>
                  <a:cubicBezTo>
                    <a:pt x="1276" y="249"/>
                    <a:pt x="1276" y="249"/>
                    <a:pt x="1276" y="249"/>
                  </a:cubicBezTo>
                  <a:cubicBezTo>
                    <a:pt x="1277" y="263"/>
                    <a:pt x="1280" y="277"/>
                    <a:pt x="1284" y="293"/>
                  </a:cubicBezTo>
                  <a:lnTo>
                    <a:pt x="1276" y="295"/>
                  </a:lnTo>
                  <a:close/>
                  <a:moveTo>
                    <a:pt x="1661" y="216"/>
                  </a:moveTo>
                  <a:cubicBezTo>
                    <a:pt x="1660" y="204"/>
                    <a:pt x="1658" y="192"/>
                    <a:pt x="1656" y="180"/>
                  </a:cubicBezTo>
                  <a:cubicBezTo>
                    <a:pt x="1655" y="176"/>
                    <a:pt x="1654" y="173"/>
                    <a:pt x="1654" y="169"/>
                  </a:cubicBezTo>
                  <a:cubicBezTo>
                    <a:pt x="1661" y="168"/>
                    <a:pt x="1661" y="168"/>
                    <a:pt x="1661" y="168"/>
                  </a:cubicBezTo>
                  <a:cubicBezTo>
                    <a:pt x="1662" y="171"/>
                    <a:pt x="1663" y="175"/>
                    <a:pt x="1664" y="178"/>
                  </a:cubicBezTo>
                  <a:cubicBezTo>
                    <a:pt x="1666" y="191"/>
                    <a:pt x="1668" y="203"/>
                    <a:pt x="1669" y="216"/>
                  </a:cubicBezTo>
                  <a:lnTo>
                    <a:pt x="1661" y="216"/>
                  </a:lnTo>
                  <a:close/>
                  <a:moveTo>
                    <a:pt x="1276" y="199"/>
                  </a:moveTo>
                  <a:cubicBezTo>
                    <a:pt x="1268" y="198"/>
                    <a:pt x="1268" y="198"/>
                    <a:pt x="1268" y="198"/>
                  </a:cubicBezTo>
                  <a:cubicBezTo>
                    <a:pt x="1269" y="181"/>
                    <a:pt x="1272" y="165"/>
                    <a:pt x="1276" y="150"/>
                  </a:cubicBezTo>
                  <a:cubicBezTo>
                    <a:pt x="1284" y="152"/>
                    <a:pt x="1284" y="152"/>
                    <a:pt x="1284" y="152"/>
                  </a:cubicBezTo>
                  <a:cubicBezTo>
                    <a:pt x="1280" y="167"/>
                    <a:pt x="1277" y="183"/>
                    <a:pt x="1276" y="199"/>
                  </a:cubicBezTo>
                  <a:close/>
                  <a:moveTo>
                    <a:pt x="1638" y="125"/>
                  </a:moveTo>
                  <a:cubicBezTo>
                    <a:pt x="1631" y="110"/>
                    <a:pt x="1623" y="97"/>
                    <a:pt x="1614" y="85"/>
                  </a:cubicBezTo>
                  <a:cubicBezTo>
                    <a:pt x="1620" y="80"/>
                    <a:pt x="1620" y="80"/>
                    <a:pt x="1620" y="80"/>
                  </a:cubicBezTo>
                  <a:cubicBezTo>
                    <a:pt x="1630" y="92"/>
                    <a:pt x="1639" y="107"/>
                    <a:pt x="1645" y="122"/>
                  </a:cubicBezTo>
                  <a:lnTo>
                    <a:pt x="1638" y="125"/>
                  </a:lnTo>
                  <a:close/>
                  <a:moveTo>
                    <a:pt x="1300" y="108"/>
                  </a:moveTo>
                  <a:cubicBezTo>
                    <a:pt x="1293" y="105"/>
                    <a:pt x="1293" y="105"/>
                    <a:pt x="1293" y="105"/>
                  </a:cubicBezTo>
                  <a:cubicBezTo>
                    <a:pt x="1301" y="90"/>
                    <a:pt x="1310" y="76"/>
                    <a:pt x="1321" y="64"/>
                  </a:cubicBezTo>
                  <a:cubicBezTo>
                    <a:pt x="1327" y="69"/>
                    <a:pt x="1327" y="69"/>
                    <a:pt x="1327" y="69"/>
                  </a:cubicBezTo>
                  <a:cubicBezTo>
                    <a:pt x="1316" y="81"/>
                    <a:pt x="1308" y="94"/>
                    <a:pt x="1300" y="108"/>
                  </a:cubicBezTo>
                  <a:close/>
                  <a:moveTo>
                    <a:pt x="1581" y="51"/>
                  </a:moveTo>
                  <a:cubicBezTo>
                    <a:pt x="1569" y="41"/>
                    <a:pt x="1556" y="33"/>
                    <a:pt x="1541" y="26"/>
                  </a:cubicBezTo>
                  <a:cubicBezTo>
                    <a:pt x="1545" y="19"/>
                    <a:pt x="1545" y="19"/>
                    <a:pt x="1545" y="19"/>
                  </a:cubicBezTo>
                  <a:cubicBezTo>
                    <a:pt x="1560" y="26"/>
                    <a:pt x="1574" y="35"/>
                    <a:pt x="1586" y="45"/>
                  </a:cubicBezTo>
                  <a:lnTo>
                    <a:pt x="1581" y="51"/>
                  </a:lnTo>
                  <a:close/>
                  <a:moveTo>
                    <a:pt x="1362" y="39"/>
                  </a:moveTo>
                  <a:cubicBezTo>
                    <a:pt x="1357" y="32"/>
                    <a:pt x="1357" y="32"/>
                    <a:pt x="1357" y="32"/>
                  </a:cubicBezTo>
                  <a:cubicBezTo>
                    <a:pt x="1371" y="23"/>
                    <a:pt x="1386" y="16"/>
                    <a:pt x="1401" y="11"/>
                  </a:cubicBezTo>
                  <a:cubicBezTo>
                    <a:pt x="1404" y="18"/>
                    <a:pt x="1404" y="18"/>
                    <a:pt x="1404" y="18"/>
                  </a:cubicBezTo>
                  <a:cubicBezTo>
                    <a:pt x="1389" y="23"/>
                    <a:pt x="1375" y="30"/>
                    <a:pt x="1362" y="39"/>
                  </a:cubicBezTo>
                  <a:close/>
                  <a:moveTo>
                    <a:pt x="1497" y="12"/>
                  </a:moveTo>
                  <a:cubicBezTo>
                    <a:pt x="1481" y="9"/>
                    <a:pt x="1465" y="8"/>
                    <a:pt x="1450" y="9"/>
                  </a:cubicBezTo>
                  <a:cubicBezTo>
                    <a:pt x="1449" y="1"/>
                    <a:pt x="1449" y="1"/>
                    <a:pt x="1449" y="1"/>
                  </a:cubicBezTo>
                  <a:cubicBezTo>
                    <a:pt x="1466" y="0"/>
                    <a:pt x="1482" y="1"/>
                    <a:pt x="1498" y="4"/>
                  </a:cubicBezTo>
                  <a:lnTo>
                    <a:pt x="149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105976" y="3706526"/>
            <a:ext cx="1524361" cy="2100093"/>
            <a:chOff x="9251950" y="2737151"/>
            <a:chExt cx="369887" cy="509588"/>
          </a:xfrm>
        </p:grpSpPr>
        <p:sp>
          <p:nvSpPr>
            <p:cNvPr id="14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4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4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5481227" y="196462"/>
            <a:ext cx="1673435" cy="2305468"/>
            <a:chOff x="9251950" y="2737151"/>
            <a:chExt cx="369887" cy="509588"/>
          </a:xfrm>
        </p:grpSpPr>
        <p:sp>
          <p:nvSpPr>
            <p:cNvPr id="151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2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3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5691F86-88F8-41B2-B07F-6021649A1998}"/>
              </a:ext>
            </a:extLst>
          </p:cNvPr>
          <p:cNvGrpSpPr/>
          <p:nvPr/>
        </p:nvGrpSpPr>
        <p:grpSpPr>
          <a:xfrm>
            <a:off x="10058400" y="1600201"/>
            <a:ext cx="1673435" cy="2305468"/>
            <a:chOff x="9251950" y="2737151"/>
            <a:chExt cx="369887" cy="509588"/>
          </a:xfrm>
        </p:grpSpPr>
        <p:sp>
          <p:nvSpPr>
            <p:cNvPr id="155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DC4E9731-84B5-4A69-9D94-EC39724FD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5791" y="2817082"/>
              <a:ext cx="220618" cy="2163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6" name="Freeform 66">
              <a:hlinkClick r:id="" action="ppaction://noaction"/>
              <a:extLst>
                <a:ext uri="{FF2B5EF4-FFF2-40B4-BE49-F238E27FC236}">
                  <a16:creationId xmlns:a16="http://schemas.microsoft.com/office/drawing/2014/main" id="{3C080BDF-5A62-48C0-884B-11E22DEA7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1950" y="2737151"/>
              <a:ext cx="369887" cy="509588"/>
            </a:xfrm>
            <a:custGeom>
              <a:avLst/>
              <a:gdLst>
                <a:gd name="T0" fmla="*/ 54 w 108"/>
                <a:gd name="T1" fmla="*/ 0 h 149"/>
                <a:gd name="T2" fmla="*/ 0 w 108"/>
                <a:gd name="T3" fmla="*/ 54 h 149"/>
                <a:gd name="T4" fmla="*/ 54 w 108"/>
                <a:gd name="T5" fmla="*/ 149 h 149"/>
                <a:gd name="T6" fmla="*/ 108 w 108"/>
                <a:gd name="T7" fmla="*/ 54 h 149"/>
                <a:gd name="T8" fmla="*/ 54 w 108"/>
                <a:gd name="T9" fmla="*/ 0 h 149"/>
                <a:gd name="T10" fmla="*/ 54 w 108"/>
                <a:gd name="T11" fmla="*/ 82 h 149"/>
                <a:gd name="T12" fmla="*/ 27 w 108"/>
                <a:gd name="T13" fmla="*/ 56 h 149"/>
                <a:gd name="T14" fmla="*/ 54 w 108"/>
                <a:gd name="T15" fmla="*/ 29 h 149"/>
                <a:gd name="T16" fmla="*/ 81 w 108"/>
                <a:gd name="T17" fmla="*/ 56 h 149"/>
                <a:gd name="T18" fmla="*/ 54 w 108"/>
                <a:gd name="T19" fmla="*/ 8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49">
                  <a:moveTo>
                    <a:pt x="54" y="0"/>
                  </a:moveTo>
                  <a:cubicBezTo>
                    <a:pt x="24" y="0"/>
                    <a:pt x="0" y="24"/>
                    <a:pt x="0" y="54"/>
                  </a:cubicBezTo>
                  <a:cubicBezTo>
                    <a:pt x="0" y="100"/>
                    <a:pt x="54" y="149"/>
                    <a:pt x="54" y="149"/>
                  </a:cubicBezTo>
                  <a:cubicBezTo>
                    <a:pt x="54" y="149"/>
                    <a:pt x="108" y="100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lose/>
                  <a:moveTo>
                    <a:pt x="54" y="82"/>
                  </a:moveTo>
                  <a:cubicBezTo>
                    <a:pt x="39" y="82"/>
                    <a:pt x="27" y="70"/>
                    <a:pt x="27" y="56"/>
                  </a:cubicBezTo>
                  <a:cubicBezTo>
                    <a:pt x="27" y="41"/>
                    <a:pt x="39" y="29"/>
                    <a:pt x="54" y="29"/>
                  </a:cubicBezTo>
                  <a:cubicBezTo>
                    <a:pt x="69" y="29"/>
                    <a:pt x="81" y="41"/>
                    <a:pt x="81" y="56"/>
                  </a:cubicBezTo>
                  <a:cubicBezTo>
                    <a:pt x="81" y="70"/>
                    <a:pt x="69" y="82"/>
                    <a:pt x="54" y="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GB" sz="2489"/>
            </a:p>
          </p:txBody>
        </p:sp>
        <p:sp>
          <p:nvSpPr>
            <p:cNvPr id="157" name="Oval 67">
              <a:hlinkClick r:id="" action="ppaction://noaction"/>
              <a:extLst>
                <a:ext uri="{FF2B5EF4-FFF2-40B4-BE49-F238E27FC236}">
                  <a16:creationId xmlns:a16="http://schemas.microsoft.com/office/drawing/2014/main" id="{E406EFA5-0D9B-4762-AA13-3B8528FE3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4825" y="2884788"/>
              <a:ext cx="82550" cy="80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GB" sz="2489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EF94B5A8-AE3F-45CA-8BEA-D7AF8472E0F0}"/>
              </a:ext>
            </a:extLst>
          </p:cNvPr>
          <p:cNvSpPr txBox="1"/>
          <p:nvPr/>
        </p:nvSpPr>
        <p:spPr>
          <a:xfrm>
            <a:off x="9247310" y="4831745"/>
            <a:ext cx="2904333" cy="92333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Joe Howard</a:t>
            </a:r>
          </a:p>
          <a:p>
            <a:pPr algn="ctr"/>
            <a:r>
              <a:rPr lang="da-DK" sz="21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Pikes Peak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B56C752-92BE-4B2D-ACB6-A6B2F3F8CA58}"/>
              </a:ext>
            </a:extLst>
          </p:cNvPr>
          <p:cNvSpPr txBox="1"/>
          <p:nvPr/>
        </p:nvSpPr>
        <p:spPr>
          <a:xfrm>
            <a:off x="9446558" y="4334198"/>
            <a:ext cx="2505836" cy="49327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lnSpc>
                <a:spcPct val="120000"/>
              </a:lnSpc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a-DK" sz="3200" dirty="0"/>
              <a:t>1st Place</a:t>
            </a:r>
            <a:endParaRPr lang="en-US" sz="3200" dirty="0"/>
          </a:p>
        </p:txBody>
      </p:sp>
      <p:cxnSp>
        <p:nvCxnSpPr>
          <p:cNvPr id="169" name="Elbow Connector 168"/>
          <p:cNvCxnSpPr>
            <a:endCxn id="166" idx="0"/>
          </p:cNvCxnSpPr>
          <p:nvPr/>
        </p:nvCxnSpPr>
        <p:spPr>
          <a:xfrm rot="5400000">
            <a:off x="9854047" y="3296714"/>
            <a:ext cx="1882915" cy="19205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2507"/>
            <a:ext cx="10515600" cy="387799"/>
          </a:xfrm>
        </p:spPr>
        <p:txBody>
          <a:bodyPr/>
          <a:lstStyle/>
          <a:p>
            <a:r>
              <a:rPr lang="en-US" dirty="0"/>
              <a:t>3 point – do not delete this text – use for hyperlink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87D767-6861-4CA8-A36B-F48E078FDF2C}"/>
              </a:ext>
            </a:extLst>
          </p:cNvPr>
          <p:cNvSpPr txBox="1"/>
          <p:nvPr/>
        </p:nvSpPr>
        <p:spPr>
          <a:xfrm>
            <a:off x="152598" y="149861"/>
            <a:ext cx="61222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Help Desk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8464FF6-6627-49CB-ACC5-774A666669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488" y="212506"/>
            <a:ext cx="1294139" cy="1051381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B2E4B90-16EC-4E05-A580-9BB4321FB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899" y="5335450"/>
            <a:ext cx="1524362" cy="151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6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" fill="hold"/>
                                        <p:tgtEl>
                                          <p:spTgt spid="14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"/>
                            </p:stCondLst>
                            <p:childTnLst>
                              <p:par>
                                <p:cTn id="33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</p:bldLst>
  </p:timing>
</p:sld>
</file>

<file path=ppt/theme/theme1.xml><?xml version="1.0" encoding="utf-8"?>
<a:theme xmlns:a="http://schemas.openxmlformats.org/drawingml/2006/main" name="Office Theme">
  <a:themeElements>
    <a:clrScheme name="project_managment_timeline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00ADF1"/>
      </a:accent1>
      <a:accent2>
        <a:srgbClr val="EB191C"/>
      </a:accent2>
      <a:accent3>
        <a:srgbClr val="FFCA09"/>
      </a:accent3>
      <a:accent4>
        <a:srgbClr val="8DC73D"/>
      </a:accent4>
      <a:accent5>
        <a:srgbClr val="7030A0"/>
      </a:accent5>
      <a:accent6>
        <a:srgbClr val="BFBFBF"/>
      </a:accent6>
      <a:hlink>
        <a:srgbClr val="3F3F3F"/>
      </a:hlink>
      <a:folHlink>
        <a:srgbClr val="7F7F7F"/>
      </a:folHlink>
    </a:clrScheme>
    <a:fontScheme name="Custom 33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7294</TotalTime>
  <Words>755</Words>
  <Application>Microsoft Office PowerPoint</Application>
  <PresentationFormat>Widescreen</PresentationFormat>
  <Paragraphs>238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Franklin Gothic Heavy</vt:lpstr>
      <vt:lpstr>Roboto</vt:lpstr>
      <vt:lpstr>Office Theme</vt:lpstr>
      <vt:lpstr>1_PresenterMedia.com Animated Theme</vt:lpstr>
      <vt:lpstr>PowerPoint Presentation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3 point – do not delete this text – use for hyperlink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angger setyaki</dc:creator>
  <cp:lastModifiedBy>Staley, Jennifer</cp:lastModifiedBy>
  <cp:revision>2445</cp:revision>
  <dcterms:created xsi:type="dcterms:W3CDTF">2017-04-25T15:41:38Z</dcterms:created>
  <dcterms:modified xsi:type="dcterms:W3CDTF">2022-04-09T18:34:19Z</dcterms:modified>
</cp:coreProperties>
</file>